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4"/>
  </p:notes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9"/>
        <p:cNvGrpSpPr/>
        <p:nvPr/>
      </p:nvGrpSpPr>
      <p:grpSpPr>
        <a:xfrm>
          <a:off x="0" y="0"/>
          <a:ext cx="0" cy="0"/>
          <a:chOff x="0" y="0"/>
          <a:chExt cx="0" cy="0"/>
        </a:xfrm>
      </p:grpSpPr>
      <p:sp>
        <p:nvSpPr>
          <p:cNvPr id="20" name="Google Shape;20;p2"/>
          <p:cNvSpPr/>
          <p:nvPr/>
        </p:nvSpPr>
        <p:spPr>
          <a:xfrm>
            <a:off x="1007533" y="0"/>
            <a:ext cx="7934348"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941881"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2611808" y="3428998"/>
            <a:ext cx="5518066" cy="2268559"/>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2772274" y="2268786"/>
            <a:ext cx="5357600" cy="1160213"/>
          </a:xfrm>
          <a:prstGeom prst="rect">
            <a:avLst/>
          </a:prstGeom>
          <a:noFill/>
          <a:ln>
            <a:noFill/>
          </a:ln>
        </p:spPr>
        <p:txBody>
          <a:bodyPr spcFirstLastPara="1" wrap="square" lIns="91425" tIns="0" rIns="91425" bIns="45700" anchor="b" anchorCtr="0">
            <a:noAutofit/>
          </a:bodyPr>
          <a:lstStyle>
            <a:lvl1pPr lvl="0" algn="r">
              <a:lnSpc>
                <a:spcPct val="120000"/>
              </a:lnSpc>
              <a:spcBef>
                <a:spcPts val="1000"/>
              </a:spcBef>
              <a:spcAft>
                <a:spcPts val="0"/>
              </a:spcAft>
              <a:buSzPts val="1620"/>
              <a:buNone/>
              <a:defRPr sz="1800" b="0">
                <a:solidFill>
                  <a:schemeClr val="lt1"/>
                </a:solidFill>
              </a:defRPr>
            </a:lvl1pPr>
            <a:lvl2pPr lvl="1" algn="ctr">
              <a:lnSpc>
                <a:spcPct val="120000"/>
              </a:lnSpc>
              <a:spcBef>
                <a:spcPts val="600"/>
              </a:spcBef>
              <a:spcAft>
                <a:spcPts val="0"/>
              </a:spcAft>
              <a:buSzPts val="1620"/>
              <a:buNone/>
              <a:defRPr sz="1800"/>
            </a:lvl2pPr>
            <a:lvl3pPr lvl="2" algn="ctr">
              <a:lnSpc>
                <a:spcPct val="120000"/>
              </a:lnSpc>
              <a:spcBef>
                <a:spcPts val="600"/>
              </a:spcBef>
              <a:spcAft>
                <a:spcPts val="0"/>
              </a:spcAft>
              <a:buSzPts val="1620"/>
              <a:buNone/>
              <a:defRPr sz="1800"/>
            </a:lvl3pPr>
            <a:lvl4pPr lvl="3" algn="ctr">
              <a:lnSpc>
                <a:spcPct val="120000"/>
              </a:lnSpc>
              <a:spcBef>
                <a:spcPts val="600"/>
              </a:spcBef>
              <a:spcAft>
                <a:spcPts val="0"/>
              </a:spcAft>
              <a:buSzPts val="1440"/>
              <a:buNone/>
              <a:defRPr sz="1600"/>
            </a:lvl4pPr>
            <a:lvl5pPr lvl="4" algn="ctr">
              <a:lnSpc>
                <a:spcPct val="120000"/>
              </a:lnSpc>
              <a:spcBef>
                <a:spcPts val="600"/>
              </a:spcBef>
              <a:spcAft>
                <a:spcPts val="0"/>
              </a:spcAft>
              <a:buSzPts val="1440"/>
              <a:buNone/>
              <a:defRPr sz="1600"/>
            </a:lvl5pPr>
            <a:lvl6pPr lvl="5" algn="ctr">
              <a:lnSpc>
                <a:spcPct val="120000"/>
              </a:lnSpc>
              <a:spcBef>
                <a:spcPts val="600"/>
              </a:spcBef>
              <a:spcAft>
                <a:spcPts val="0"/>
              </a:spcAft>
              <a:buSzPts val="1440"/>
              <a:buNone/>
              <a:defRPr sz="1600"/>
            </a:lvl6pPr>
            <a:lvl7pPr lvl="6" algn="ctr">
              <a:lnSpc>
                <a:spcPct val="120000"/>
              </a:lnSpc>
              <a:spcBef>
                <a:spcPts val="600"/>
              </a:spcBef>
              <a:spcAft>
                <a:spcPts val="0"/>
              </a:spcAft>
              <a:buSzPts val="1440"/>
              <a:buNone/>
              <a:defRPr sz="1600"/>
            </a:lvl7pPr>
            <a:lvl8pPr lvl="7" algn="ctr">
              <a:lnSpc>
                <a:spcPct val="120000"/>
              </a:lnSpc>
              <a:spcBef>
                <a:spcPts val="600"/>
              </a:spcBef>
              <a:spcAft>
                <a:spcPts val="0"/>
              </a:spcAft>
              <a:buSzPts val="1440"/>
              <a:buNone/>
              <a:defRPr sz="1600"/>
            </a:lvl8pPr>
            <a:lvl9pPr lvl="8" algn="ctr">
              <a:lnSpc>
                <a:spcPct val="120000"/>
              </a:lnSpc>
              <a:spcBef>
                <a:spcPts val="600"/>
              </a:spcBef>
              <a:spcAft>
                <a:spcPts val="600"/>
              </a:spcAft>
              <a:buSzPts val="1440"/>
              <a:buNone/>
              <a:defRPr sz="1600"/>
            </a:lvl9pPr>
          </a:lstStyle>
          <a:p>
            <a:endParaRPr/>
          </a:p>
        </p:txBody>
      </p:sp>
      <p:sp>
        <p:nvSpPr>
          <p:cNvPr id="24" name="Google Shape;24;p2"/>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27" name="Google Shape;27;p2"/>
          <p:cNvSpPr txBox="1"/>
          <p:nvPr/>
        </p:nvSpPr>
        <p:spPr>
          <a:xfrm>
            <a:off x="2191282" y="3262852"/>
            <a:ext cx="415636"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b="0" i="0" u="none" strike="noStrike" cap="none">
                <a:solidFill>
                  <a:schemeClr val="accent6"/>
                </a:solidFill>
                <a:latin typeface="Noto Sans Symbols"/>
                <a:ea typeface="Noto Sans Symbols"/>
                <a:cs typeface="Noto Sans Symbols"/>
                <a:sym typeface="Noto Sans Symbols"/>
              </a:rPr>
              <a:t>◤</a:t>
            </a:r>
            <a:endParaRPr sz="24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104"/>
        <p:cNvGrpSpPr/>
        <p:nvPr/>
      </p:nvGrpSpPr>
      <p:grpSpPr>
        <a:xfrm>
          <a:off x="0" y="0"/>
          <a:ext cx="0" cy="0"/>
          <a:chOff x="0" y="0"/>
          <a:chExt cx="0" cy="0"/>
        </a:xfrm>
      </p:grpSpPr>
      <p:sp>
        <p:nvSpPr>
          <p:cNvPr id="105" name="Google Shape;105;p11"/>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a:spLocks noGrp="1"/>
          </p:cNvSpPr>
          <p:nvPr>
            <p:ph type="pic" idx="2"/>
          </p:nvPr>
        </p:nvSpPr>
        <p:spPr>
          <a:xfrm>
            <a:off x="6747062" y="3229"/>
            <a:ext cx="4629734" cy="6858000"/>
          </a:xfrm>
          <a:prstGeom prst="rect">
            <a:avLst/>
          </a:prstGeom>
          <a:solidFill>
            <a:schemeClr val="lt1">
              <a:alpha val="9803"/>
            </a:schemeClr>
          </a:solidFill>
          <a:ln>
            <a:noFill/>
          </a:ln>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accent6"/>
              </a:buClr>
              <a:buSzPts val="2520"/>
              <a:buFont typeface="Noto Sans Symbols"/>
              <a:buNone/>
              <a:defRPr sz="28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accent6"/>
              </a:buClr>
              <a:buSzPts val="2520"/>
              <a:buFont typeface="Noto Sans Symbols"/>
              <a:buNone/>
              <a:defRPr sz="2800" b="0" i="0" u="none" strike="noStrike" cap="none">
                <a:solidFill>
                  <a:schemeClr val="lt1"/>
                </a:solidFill>
                <a:latin typeface="Arial"/>
                <a:ea typeface="Arial"/>
                <a:cs typeface="Arial"/>
                <a:sym typeface="Arial"/>
              </a:defRPr>
            </a:lvl2pPr>
            <a:lvl3pPr marR="0" lvl="2" algn="l" rtl="0">
              <a:lnSpc>
                <a:spcPct val="120000"/>
              </a:lnSpc>
              <a:spcBef>
                <a:spcPts val="600"/>
              </a:spcBef>
              <a:spcAft>
                <a:spcPts val="0"/>
              </a:spcAft>
              <a:buClr>
                <a:schemeClr val="accent6"/>
              </a:buClr>
              <a:buSzPts val="2160"/>
              <a:buFont typeface="Noto Sans Symbols"/>
              <a:buNone/>
              <a:defRPr sz="2400" b="0" i="0" u="none" strike="noStrike" cap="none">
                <a:solidFill>
                  <a:schemeClr val="lt1"/>
                </a:solidFill>
                <a:latin typeface="Arial"/>
                <a:ea typeface="Arial"/>
                <a:cs typeface="Arial"/>
                <a:sym typeface="Arial"/>
              </a:defRPr>
            </a:lvl3pPr>
            <a:lvl4pPr marR="0" lvl="3" algn="l" rtl="0">
              <a:lnSpc>
                <a:spcPct val="120000"/>
              </a:lnSpc>
              <a:spcBef>
                <a:spcPts val="6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4pPr>
            <a:lvl5pPr marR="0" lvl="4" algn="l" rtl="0">
              <a:lnSpc>
                <a:spcPct val="120000"/>
              </a:lnSpc>
              <a:spcBef>
                <a:spcPts val="6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5pPr>
            <a:lvl6pPr marR="0" lvl="5" algn="l" rtl="0">
              <a:lnSpc>
                <a:spcPct val="120000"/>
              </a:lnSpc>
              <a:spcBef>
                <a:spcPts val="6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6pPr>
            <a:lvl7pPr marR="0" lvl="6" algn="l" rtl="0">
              <a:lnSpc>
                <a:spcPct val="120000"/>
              </a:lnSpc>
              <a:spcBef>
                <a:spcPts val="6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7pPr>
            <a:lvl8pPr marR="0" lvl="7" algn="l" rtl="0">
              <a:lnSpc>
                <a:spcPct val="120000"/>
              </a:lnSpc>
              <a:spcBef>
                <a:spcPts val="6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8pPr>
            <a:lvl9pPr marR="0" lvl="8" algn="l" rtl="0">
              <a:lnSpc>
                <a:spcPct val="120000"/>
              </a:lnSpc>
              <a:spcBef>
                <a:spcPts val="600"/>
              </a:spcBef>
              <a:spcAft>
                <a:spcPts val="60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9pPr>
          </a:lstStyle>
          <a:p>
            <a:endParaRPr/>
          </a:p>
        </p:txBody>
      </p:sp>
      <p:sp>
        <p:nvSpPr>
          <p:cNvPr id="108" name="Google Shape;108;p11"/>
          <p:cNvSpPr txBox="1"/>
          <p:nvPr/>
        </p:nvSpPr>
        <p:spPr>
          <a:xfrm>
            <a:off x="1554686" y="1127550"/>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109" name="Google Shape;109;p11"/>
          <p:cNvSpPr txBox="1">
            <a:spLocks noGrp="1"/>
          </p:cNvSpPr>
          <p:nvPr>
            <p:ph type="title"/>
          </p:nvPr>
        </p:nvSpPr>
        <p:spPr>
          <a:xfrm>
            <a:off x="1971241" y="1282452"/>
            <a:ext cx="3970986" cy="190047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1"/>
          <p:cNvSpPr txBox="1">
            <a:spLocks noGrp="1"/>
          </p:cNvSpPr>
          <p:nvPr>
            <p:ph type="body" idx="1"/>
          </p:nvPr>
        </p:nvSpPr>
        <p:spPr>
          <a:xfrm>
            <a:off x="1970322" y="3182928"/>
            <a:ext cx="3971874" cy="2386394"/>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SzPts val="1800"/>
              <a:buNone/>
              <a:defRPr sz="2000"/>
            </a:lvl1pPr>
            <a:lvl2pPr marL="914400" lvl="1" indent="-228600" algn="l">
              <a:lnSpc>
                <a:spcPct val="120000"/>
              </a:lnSpc>
              <a:spcBef>
                <a:spcPts val="600"/>
              </a:spcBef>
              <a:spcAft>
                <a:spcPts val="0"/>
              </a:spcAft>
              <a:buSzPts val="1260"/>
              <a:buNone/>
              <a:defRPr sz="1400"/>
            </a:lvl2pPr>
            <a:lvl3pPr marL="1371600" lvl="2" indent="-228600" algn="l">
              <a:lnSpc>
                <a:spcPct val="120000"/>
              </a:lnSpc>
              <a:spcBef>
                <a:spcPts val="600"/>
              </a:spcBef>
              <a:spcAft>
                <a:spcPts val="0"/>
              </a:spcAft>
              <a:buSzPts val="1080"/>
              <a:buNone/>
              <a:defRPr sz="1200"/>
            </a:lvl3pPr>
            <a:lvl4pPr marL="1828800" lvl="3" indent="-228600" algn="l">
              <a:lnSpc>
                <a:spcPct val="120000"/>
              </a:lnSpc>
              <a:spcBef>
                <a:spcPts val="600"/>
              </a:spcBef>
              <a:spcAft>
                <a:spcPts val="0"/>
              </a:spcAft>
              <a:buSzPts val="900"/>
              <a:buNone/>
              <a:defRPr sz="1000"/>
            </a:lvl4pPr>
            <a:lvl5pPr marL="2286000" lvl="4" indent="-228600" algn="l">
              <a:lnSpc>
                <a:spcPct val="120000"/>
              </a:lnSpc>
              <a:spcBef>
                <a:spcPts val="600"/>
              </a:spcBef>
              <a:spcAft>
                <a:spcPts val="0"/>
              </a:spcAft>
              <a:buSzPts val="900"/>
              <a:buNone/>
              <a:defRPr sz="1000"/>
            </a:lvl5pPr>
            <a:lvl6pPr marL="2743200" lvl="5" indent="-228600" algn="l">
              <a:lnSpc>
                <a:spcPct val="120000"/>
              </a:lnSpc>
              <a:spcBef>
                <a:spcPts val="600"/>
              </a:spcBef>
              <a:spcAft>
                <a:spcPts val="0"/>
              </a:spcAft>
              <a:buSzPts val="900"/>
              <a:buNone/>
              <a:defRPr sz="1000"/>
            </a:lvl6pPr>
            <a:lvl7pPr marL="3200400" lvl="6" indent="-228600" algn="l">
              <a:lnSpc>
                <a:spcPct val="120000"/>
              </a:lnSpc>
              <a:spcBef>
                <a:spcPts val="600"/>
              </a:spcBef>
              <a:spcAft>
                <a:spcPts val="0"/>
              </a:spcAft>
              <a:buSzPts val="900"/>
              <a:buNone/>
              <a:defRPr sz="1000"/>
            </a:lvl7pPr>
            <a:lvl8pPr marL="3657600" lvl="7" indent="-228600" algn="l">
              <a:lnSpc>
                <a:spcPct val="120000"/>
              </a:lnSpc>
              <a:spcBef>
                <a:spcPts val="600"/>
              </a:spcBef>
              <a:spcAft>
                <a:spcPts val="0"/>
              </a:spcAft>
              <a:buSzPts val="900"/>
              <a:buNone/>
              <a:defRPr sz="1000"/>
            </a:lvl8pPr>
            <a:lvl9pPr marL="4114800" lvl="8" indent="-228600" algn="l">
              <a:lnSpc>
                <a:spcPct val="120000"/>
              </a:lnSpc>
              <a:spcBef>
                <a:spcPts val="600"/>
              </a:spcBef>
              <a:spcAft>
                <a:spcPts val="600"/>
              </a:spcAft>
              <a:buSzPts val="900"/>
              <a:buNone/>
              <a:defRPr sz="1000"/>
            </a:lvl9pPr>
          </a:lstStyle>
          <a:p>
            <a:endParaRPr/>
          </a:p>
        </p:txBody>
      </p:sp>
      <p:sp>
        <p:nvSpPr>
          <p:cNvPr id="111" name="Google Shape;111;p11"/>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1"/>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1"/>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14"/>
        <p:cNvGrpSpPr/>
        <p:nvPr/>
      </p:nvGrpSpPr>
      <p:grpSpPr>
        <a:xfrm>
          <a:off x="0" y="0"/>
          <a:ext cx="0" cy="0"/>
          <a:chOff x="0" y="0"/>
          <a:chExt cx="0" cy="0"/>
        </a:xfrm>
      </p:grpSpPr>
      <p:sp>
        <p:nvSpPr>
          <p:cNvPr id="115" name="Google Shape;115;p12"/>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2"/>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2"/>
          <p:cNvSpPr txBox="1"/>
          <p:nvPr/>
        </p:nvSpPr>
        <p:spPr>
          <a:xfrm>
            <a:off x="2194236"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118" name="Google Shape;118;p12"/>
          <p:cNvSpPr txBox="1">
            <a:spLocks noGrp="1"/>
          </p:cNvSpPr>
          <p:nvPr>
            <p:ph type="title"/>
          </p:nvPr>
        </p:nvSpPr>
        <p:spPr>
          <a:xfrm>
            <a:off x="2611808" y="808056"/>
            <a:ext cx="7954091" cy="1077229"/>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2"/>
          <p:cNvSpPr txBox="1">
            <a:spLocks noGrp="1"/>
          </p:cNvSpPr>
          <p:nvPr>
            <p:ph type="body" idx="1"/>
          </p:nvPr>
        </p:nvSpPr>
        <p:spPr>
          <a:xfrm rot="5400000">
            <a:off x="4672955" y="152760"/>
            <a:ext cx="3997828" cy="779654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120" name="Google Shape;120;p12"/>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2"/>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2"/>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23"/>
        <p:cNvGrpSpPr/>
        <p:nvPr/>
      </p:nvGrpSpPr>
      <p:grpSpPr>
        <a:xfrm>
          <a:off x="0" y="0"/>
          <a:ext cx="0" cy="0"/>
          <a:chOff x="0" y="0"/>
          <a:chExt cx="0" cy="0"/>
        </a:xfrm>
      </p:grpSpPr>
      <p:sp>
        <p:nvSpPr>
          <p:cNvPr id="124" name="Google Shape;124;p13"/>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txBox="1"/>
          <p:nvPr/>
        </p:nvSpPr>
        <p:spPr>
          <a:xfrm rot="5400000">
            <a:off x="10337141" y="416061"/>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127" name="Google Shape;127;p13"/>
          <p:cNvSpPr txBox="1">
            <a:spLocks noGrp="1"/>
          </p:cNvSpPr>
          <p:nvPr>
            <p:ph type="title"/>
          </p:nvPr>
        </p:nvSpPr>
        <p:spPr>
          <a:xfrm rot="5400000">
            <a:off x="7280577" y="2764621"/>
            <a:ext cx="5244126" cy="1326519"/>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3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3"/>
          <p:cNvSpPr txBox="1">
            <a:spLocks noGrp="1"/>
          </p:cNvSpPr>
          <p:nvPr>
            <p:ph type="body" idx="1"/>
          </p:nvPr>
        </p:nvSpPr>
        <p:spPr>
          <a:xfrm rot="5400000">
            <a:off x="3302435" y="276725"/>
            <a:ext cx="5079534" cy="646690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129" name="Google Shape;129;p13"/>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3"/>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3"/>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28"/>
        <p:cNvGrpSpPr/>
        <p:nvPr/>
      </p:nvGrpSpPr>
      <p:grpSpPr>
        <a:xfrm>
          <a:off x="0" y="0"/>
          <a:ext cx="0" cy="0"/>
          <a:chOff x="0" y="0"/>
          <a:chExt cx="0" cy="0"/>
        </a:xfrm>
      </p:grpSpPr>
      <p:sp>
        <p:nvSpPr>
          <p:cNvPr id="29" name="Google Shape;29;p3"/>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p:nvPr>
        </p:nvSpPr>
        <p:spPr>
          <a:xfrm>
            <a:off x="2611808" y="808056"/>
            <a:ext cx="7958331" cy="1077229"/>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
          <p:cNvSpPr txBox="1">
            <a:spLocks noGrp="1"/>
          </p:cNvSpPr>
          <p:nvPr>
            <p:ph type="body" idx="1"/>
          </p:nvPr>
        </p:nvSpPr>
        <p:spPr>
          <a:xfrm>
            <a:off x="2773599" y="2052116"/>
            <a:ext cx="7796540" cy="3997828"/>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33" name="Google Shape;33;p3"/>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36" name="Google Shape;36;p3"/>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0" i="0" u="none" strike="noStrike" cap="none">
                <a:solidFill>
                  <a:schemeClr val="accent6"/>
                </a:solidFill>
                <a:latin typeface="Noto Sans Symbols"/>
                <a:ea typeface="Noto Sans Symbols"/>
                <a:cs typeface="Noto Sans Symbols"/>
                <a:sym typeface="Noto Sans Symbols"/>
              </a:rPr>
              <a:t>◤</a:t>
            </a:r>
            <a:endParaRPr sz="10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es objetos">
  <p:cSld name="Tres objetos">
    <p:spTree>
      <p:nvGrpSpPr>
        <p:cNvPr id="1" name="Shape 37"/>
        <p:cNvGrpSpPr/>
        <p:nvPr/>
      </p:nvGrpSpPr>
      <p:grpSpPr>
        <a:xfrm>
          <a:off x="0" y="0"/>
          <a:ext cx="0" cy="0"/>
          <a:chOff x="0" y="0"/>
          <a:chExt cx="0" cy="0"/>
        </a:xfrm>
      </p:grpSpPr>
      <p:sp>
        <p:nvSpPr>
          <p:cNvPr id="38" name="Google Shape;38;p4"/>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39" name="Google Shape;39;p4"/>
          <p:cNvSpPr txBox="1">
            <a:spLocks noGrp="1"/>
          </p:cNvSpPr>
          <p:nvPr>
            <p:ph type="title"/>
          </p:nvPr>
        </p:nvSpPr>
        <p:spPr>
          <a:xfrm>
            <a:off x="2611808" y="808056"/>
            <a:ext cx="7958331" cy="1077229"/>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
          <p:cNvSpPr>
            <a:spLocks noGrp="1"/>
          </p:cNvSpPr>
          <p:nvPr>
            <p:ph type="pic" idx="2"/>
          </p:nvPr>
        </p:nvSpPr>
        <p:spPr>
          <a:xfrm>
            <a:off x="1772412" y="2219248"/>
            <a:ext cx="2414016" cy="2414016"/>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accent6"/>
              </a:buClr>
              <a:buSzPts val="1800"/>
              <a:buFont typeface="Noto Sans Symbols"/>
              <a:buChar char="▪"/>
              <a:defRPr sz="20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accent6"/>
              </a:buClr>
              <a:buSzPts val="1620"/>
              <a:buFont typeface="Noto Sans Symbols"/>
              <a:buChar char="▪"/>
              <a:defRPr sz="1800" b="0" i="0" u="none" strike="noStrike" cap="none">
                <a:solidFill>
                  <a:schemeClr val="lt1"/>
                </a:solidFill>
                <a:latin typeface="Arial"/>
                <a:ea typeface="Arial"/>
                <a:cs typeface="Arial"/>
                <a:sym typeface="Arial"/>
              </a:defRPr>
            </a:lvl2pPr>
            <a:lvl3pPr marR="0" lvl="2" algn="l" rtl="0">
              <a:lnSpc>
                <a:spcPct val="120000"/>
              </a:lnSpc>
              <a:spcBef>
                <a:spcPts val="600"/>
              </a:spcBef>
              <a:spcAft>
                <a:spcPts val="0"/>
              </a:spcAft>
              <a:buClr>
                <a:schemeClr val="accent6"/>
              </a:buClr>
              <a:buSzPts val="1440"/>
              <a:buFont typeface="Noto Sans Symbols"/>
              <a:buChar char="▪"/>
              <a:defRPr sz="1600" b="0" i="0" u="none" strike="noStrike" cap="none">
                <a:solidFill>
                  <a:schemeClr val="lt1"/>
                </a:solidFill>
                <a:latin typeface="Arial"/>
                <a:ea typeface="Arial"/>
                <a:cs typeface="Arial"/>
                <a:sym typeface="Arial"/>
              </a:defRPr>
            </a:lvl3pPr>
            <a:lvl4pPr marR="0" lvl="3" algn="l" rtl="0">
              <a:lnSpc>
                <a:spcPct val="120000"/>
              </a:lnSpc>
              <a:spcBef>
                <a:spcPts val="600"/>
              </a:spcBef>
              <a:spcAft>
                <a:spcPts val="0"/>
              </a:spcAft>
              <a:buClr>
                <a:schemeClr val="accent6"/>
              </a:buClr>
              <a:buSzPts val="1260"/>
              <a:buFont typeface="Noto Sans Symbols"/>
              <a:buChar char="▪"/>
              <a:defRPr sz="1400" b="0" i="0" u="none" strike="noStrike" cap="none">
                <a:solidFill>
                  <a:schemeClr val="lt1"/>
                </a:solidFill>
                <a:latin typeface="Arial"/>
                <a:ea typeface="Arial"/>
                <a:cs typeface="Arial"/>
                <a:sym typeface="Arial"/>
              </a:defRPr>
            </a:lvl4pPr>
            <a:lvl5pPr marR="0" lvl="4"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5pPr>
            <a:lvl6pPr marR="0" lvl="5"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6pPr>
            <a:lvl7pPr marR="0" lvl="6"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7pPr>
            <a:lvl8pPr marR="0" lvl="7"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8pPr>
            <a:lvl9pPr marR="0" lvl="8" algn="l" rtl="0">
              <a:lnSpc>
                <a:spcPct val="120000"/>
              </a:lnSpc>
              <a:spcBef>
                <a:spcPts val="600"/>
              </a:spcBef>
              <a:spcAft>
                <a:spcPts val="60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9pPr>
          </a:lstStyle>
          <a:p>
            <a:endParaRPr/>
          </a:p>
        </p:txBody>
      </p:sp>
      <p:sp>
        <p:nvSpPr>
          <p:cNvPr id="43" name="Google Shape;43;p4"/>
          <p:cNvSpPr>
            <a:spLocks noGrp="1"/>
          </p:cNvSpPr>
          <p:nvPr>
            <p:ph type="pic" idx="3"/>
          </p:nvPr>
        </p:nvSpPr>
        <p:spPr>
          <a:xfrm>
            <a:off x="8005572" y="2196083"/>
            <a:ext cx="2414016" cy="2414016"/>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accent6"/>
              </a:buClr>
              <a:buSzPts val="1800"/>
              <a:buFont typeface="Noto Sans Symbols"/>
              <a:buChar char="▪"/>
              <a:defRPr sz="20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accent6"/>
              </a:buClr>
              <a:buSzPts val="1620"/>
              <a:buFont typeface="Noto Sans Symbols"/>
              <a:buChar char="▪"/>
              <a:defRPr sz="1800" b="0" i="0" u="none" strike="noStrike" cap="none">
                <a:solidFill>
                  <a:schemeClr val="lt1"/>
                </a:solidFill>
                <a:latin typeface="Arial"/>
                <a:ea typeface="Arial"/>
                <a:cs typeface="Arial"/>
                <a:sym typeface="Arial"/>
              </a:defRPr>
            </a:lvl2pPr>
            <a:lvl3pPr marR="0" lvl="2" algn="l" rtl="0">
              <a:lnSpc>
                <a:spcPct val="120000"/>
              </a:lnSpc>
              <a:spcBef>
                <a:spcPts val="600"/>
              </a:spcBef>
              <a:spcAft>
                <a:spcPts val="0"/>
              </a:spcAft>
              <a:buClr>
                <a:schemeClr val="accent6"/>
              </a:buClr>
              <a:buSzPts val="1440"/>
              <a:buFont typeface="Noto Sans Symbols"/>
              <a:buChar char="▪"/>
              <a:defRPr sz="1600" b="0" i="0" u="none" strike="noStrike" cap="none">
                <a:solidFill>
                  <a:schemeClr val="lt1"/>
                </a:solidFill>
                <a:latin typeface="Arial"/>
                <a:ea typeface="Arial"/>
                <a:cs typeface="Arial"/>
                <a:sym typeface="Arial"/>
              </a:defRPr>
            </a:lvl3pPr>
            <a:lvl4pPr marR="0" lvl="3" algn="l" rtl="0">
              <a:lnSpc>
                <a:spcPct val="120000"/>
              </a:lnSpc>
              <a:spcBef>
                <a:spcPts val="600"/>
              </a:spcBef>
              <a:spcAft>
                <a:spcPts val="0"/>
              </a:spcAft>
              <a:buClr>
                <a:schemeClr val="accent6"/>
              </a:buClr>
              <a:buSzPts val="1260"/>
              <a:buFont typeface="Noto Sans Symbols"/>
              <a:buChar char="▪"/>
              <a:defRPr sz="1400" b="0" i="0" u="none" strike="noStrike" cap="none">
                <a:solidFill>
                  <a:schemeClr val="lt1"/>
                </a:solidFill>
                <a:latin typeface="Arial"/>
                <a:ea typeface="Arial"/>
                <a:cs typeface="Arial"/>
                <a:sym typeface="Arial"/>
              </a:defRPr>
            </a:lvl4pPr>
            <a:lvl5pPr marR="0" lvl="4"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5pPr>
            <a:lvl6pPr marR="0" lvl="5"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6pPr>
            <a:lvl7pPr marR="0" lvl="6"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7pPr>
            <a:lvl8pPr marR="0" lvl="7"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8pPr>
            <a:lvl9pPr marR="0" lvl="8" algn="l" rtl="0">
              <a:lnSpc>
                <a:spcPct val="120000"/>
              </a:lnSpc>
              <a:spcBef>
                <a:spcPts val="600"/>
              </a:spcBef>
              <a:spcAft>
                <a:spcPts val="60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9pPr>
          </a:lstStyle>
          <a:p>
            <a:endParaRPr/>
          </a:p>
        </p:txBody>
      </p:sp>
      <p:sp>
        <p:nvSpPr>
          <p:cNvPr id="44" name="Google Shape;44;p4"/>
          <p:cNvSpPr>
            <a:spLocks noGrp="1"/>
          </p:cNvSpPr>
          <p:nvPr>
            <p:ph type="pic" idx="4"/>
          </p:nvPr>
        </p:nvSpPr>
        <p:spPr>
          <a:xfrm>
            <a:off x="4587240" y="2019165"/>
            <a:ext cx="3017520" cy="3017520"/>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accent6"/>
              </a:buClr>
              <a:buSzPts val="1800"/>
              <a:buFont typeface="Noto Sans Symbols"/>
              <a:buChar char="▪"/>
              <a:defRPr sz="20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accent6"/>
              </a:buClr>
              <a:buSzPts val="1620"/>
              <a:buFont typeface="Noto Sans Symbols"/>
              <a:buChar char="▪"/>
              <a:defRPr sz="1800" b="0" i="0" u="none" strike="noStrike" cap="none">
                <a:solidFill>
                  <a:schemeClr val="lt1"/>
                </a:solidFill>
                <a:latin typeface="Arial"/>
                <a:ea typeface="Arial"/>
                <a:cs typeface="Arial"/>
                <a:sym typeface="Arial"/>
              </a:defRPr>
            </a:lvl2pPr>
            <a:lvl3pPr marR="0" lvl="2" algn="l" rtl="0">
              <a:lnSpc>
                <a:spcPct val="120000"/>
              </a:lnSpc>
              <a:spcBef>
                <a:spcPts val="600"/>
              </a:spcBef>
              <a:spcAft>
                <a:spcPts val="0"/>
              </a:spcAft>
              <a:buClr>
                <a:schemeClr val="accent6"/>
              </a:buClr>
              <a:buSzPts val="1440"/>
              <a:buFont typeface="Noto Sans Symbols"/>
              <a:buChar char="▪"/>
              <a:defRPr sz="1600" b="0" i="0" u="none" strike="noStrike" cap="none">
                <a:solidFill>
                  <a:schemeClr val="lt1"/>
                </a:solidFill>
                <a:latin typeface="Arial"/>
                <a:ea typeface="Arial"/>
                <a:cs typeface="Arial"/>
                <a:sym typeface="Arial"/>
              </a:defRPr>
            </a:lvl3pPr>
            <a:lvl4pPr marR="0" lvl="3" algn="l" rtl="0">
              <a:lnSpc>
                <a:spcPct val="120000"/>
              </a:lnSpc>
              <a:spcBef>
                <a:spcPts val="600"/>
              </a:spcBef>
              <a:spcAft>
                <a:spcPts val="0"/>
              </a:spcAft>
              <a:buClr>
                <a:schemeClr val="accent6"/>
              </a:buClr>
              <a:buSzPts val="1260"/>
              <a:buFont typeface="Noto Sans Symbols"/>
              <a:buChar char="▪"/>
              <a:defRPr sz="1400" b="0" i="0" u="none" strike="noStrike" cap="none">
                <a:solidFill>
                  <a:schemeClr val="lt1"/>
                </a:solidFill>
                <a:latin typeface="Arial"/>
                <a:ea typeface="Arial"/>
                <a:cs typeface="Arial"/>
                <a:sym typeface="Arial"/>
              </a:defRPr>
            </a:lvl4pPr>
            <a:lvl5pPr marR="0" lvl="4"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5pPr>
            <a:lvl6pPr marR="0" lvl="5"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6pPr>
            <a:lvl7pPr marR="0" lvl="6"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7pPr>
            <a:lvl8pPr marR="0" lvl="7"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8pPr>
            <a:lvl9pPr marR="0" lvl="8" algn="l" rtl="0">
              <a:lnSpc>
                <a:spcPct val="120000"/>
              </a:lnSpc>
              <a:spcBef>
                <a:spcPts val="600"/>
              </a:spcBef>
              <a:spcAft>
                <a:spcPts val="60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9pPr>
          </a:lstStyle>
          <a:p>
            <a:endParaRPr/>
          </a:p>
        </p:txBody>
      </p:sp>
      <p:sp>
        <p:nvSpPr>
          <p:cNvPr id="45" name="Google Shape;45;p4"/>
          <p:cNvSpPr txBox="1">
            <a:spLocks noGrp="1"/>
          </p:cNvSpPr>
          <p:nvPr>
            <p:ph type="body" idx="1"/>
          </p:nvPr>
        </p:nvSpPr>
        <p:spPr>
          <a:xfrm>
            <a:off x="1612900" y="5033963"/>
            <a:ext cx="2700338" cy="73818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SzPts val="1800"/>
              <a:buNone/>
              <a:defRPr sz="2000">
                <a:solidFill>
                  <a:schemeClr val="dk1"/>
                </a:solidFill>
                <a:latin typeface="Arial"/>
                <a:ea typeface="Arial"/>
                <a:cs typeface="Arial"/>
                <a:sym typeface="Arial"/>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46" name="Google Shape;46;p4"/>
          <p:cNvSpPr txBox="1">
            <a:spLocks noGrp="1"/>
          </p:cNvSpPr>
          <p:nvPr>
            <p:ph type="body" idx="5"/>
          </p:nvPr>
        </p:nvSpPr>
        <p:spPr>
          <a:xfrm>
            <a:off x="4745831" y="5236700"/>
            <a:ext cx="2700338" cy="73818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SzPts val="1800"/>
              <a:buNone/>
              <a:defRPr sz="2000">
                <a:solidFill>
                  <a:schemeClr val="dk1"/>
                </a:solidFill>
                <a:latin typeface="Arial"/>
                <a:ea typeface="Arial"/>
                <a:cs typeface="Arial"/>
                <a:sym typeface="Arial"/>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47" name="Google Shape;47;p4"/>
          <p:cNvSpPr txBox="1">
            <a:spLocks noGrp="1"/>
          </p:cNvSpPr>
          <p:nvPr>
            <p:ph type="body" idx="6"/>
          </p:nvPr>
        </p:nvSpPr>
        <p:spPr>
          <a:xfrm>
            <a:off x="7878762" y="5033963"/>
            <a:ext cx="2700338" cy="73818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SzPts val="1800"/>
              <a:buNone/>
              <a:defRPr sz="2000">
                <a:solidFill>
                  <a:schemeClr val="dk1"/>
                </a:solidFill>
                <a:latin typeface="Arial"/>
                <a:ea typeface="Arial"/>
                <a:cs typeface="Arial"/>
                <a:sym typeface="Arial"/>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48" name="Google Shape;48;p4"/>
          <p:cNvSpPr>
            <a:spLocks noGrp="1"/>
          </p:cNvSpPr>
          <p:nvPr>
            <p:ph type="pic" idx="7"/>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accent6"/>
              </a:buClr>
              <a:buSzPts val="1620"/>
              <a:buFont typeface="Noto Sans Symbols"/>
              <a:buChar char="▪"/>
              <a:defRPr sz="1800" b="0" i="0" u="none" strike="noStrike" cap="none">
                <a:solidFill>
                  <a:schemeClr val="lt1"/>
                </a:solidFill>
                <a:latin typeface="Arial"/>
                <a:ea typeface="Arial"/>
                <a:cs typeface="Arial"/>
                <a:sym typeface="Arial"/>
              </a:defRPr>
            </a:lvl2pPr>
            <a:lvl3pPr marR="0" lvl="2" algn="l" rtl="0">
              <a:lnSpc>
                <a:spcPct val="120000"/>
              </a:lnSpc>
              <a:spcBef>
                <a:spcPts val="600"/>
              </a:spcBef>
              <a:spcAft>
                <a:spcPts val="0"/>
              </a:spcAft>
              <a:buClr>
                <a:schemeClr val="accent6"/>
              </a:buClr>
              <a:buSzPts val="1440"/>
              <a:buFont typeface="Noto Sans Symbols"/>
              <a:buChar char="▪"/>
              <a:defRPr sz="1600" b="0" i="0" u="none" strike="noStrike" cap="none">
                <a:solidFill>
                  <a:schemeClr val="lt1"/>
                </a:solidFill>
                <a:latin typeface="Arial"/>
                <a:ea typeface="Arial"/>
                <a:cs typeface="Arial"/>
                <a:sym typeface="Arial"/>
              </a:defRPr>
            </a:lvl3pPr>
            <a:lvl4pPr marR="0" lvl="3" algn="l" rtl="0">
              <a:lnSpc>
                <a:spcPct val="120000"/>
              </a:lnSpc>
              <a:spcBef>
                <a:spcPts val="600"/>
              </a:spcBef>
              <a:spcAft>
                <a:spcPts val="0"/>
              </a:spcAft>
              <a:buClr>
                <a:schemeClr val="accent6"/>
              </a:buClr>
              <a:buSzPts val="1260"/>
              <a:buFont typeface="Noto Sans Symbols"/>
              <a:buChar char="▪"/>
              <a:defRPr sz="1400" b="0" i="0" u="none" strike="noStrike" cap="none">
                <a:solidFill>
                  <a:schemeClr val="lt1"/>
                </a:solidFill>
                <a:latin typeface="Arial"/>
                <a:ea typeface="Arial"/>
                <a:cs typeface="Arial"/>
                <a:sym typeface="Arial"/>
              </a:defRPr>
            </a:lvl4pPr>
            <a:lvl5pPr marR="0" lvl="4"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5pPr>
            <a:lvl6pPr marR="0" lvl="5"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6pPr>
            <a:lvl7pPr marR="0" lvl="6"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7pPr>
            <a:lvl8pPr marR="0" lvl="7"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8pPr>
            <a:lvl9pPr marR="0" lvl="8" algn="l" rtl="0">
              <a:lnSpc>
                <a:spcPct val="120000"/>
              </a:lnSpc>
              <a:spcBef>
                <a:spcPts val="600"/>
              </a:spcBef>
              <a:spcAft>
                <a:spcPts val="60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9"/>
        <p:cNvGrpSpPr/>
        <p:nvPr/>
      </p:nvGrpSpPr>
      <p:grpSpPr>
        <a:xfrm>
          <a:off x="0" y="0"/>
          <a:ext cx="0" cy="0"/>
          <a:chOff x="0" y="0"/>
          <a:chExt cx="0" cy="0"/>
        </a:xfrm>
      </p:grpSpPr>
      <p:sp>
        <p:nvSpPr>
          <p:cNvPr id="50" name="Google Shape;50;p5"/>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txBox="1"/>
          <p:nvPr/>
        </p:nvSpPr>
        <p:spPr>
          <a:xfrm>
            <a:off x="2191843" y="2962586"/>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53" name="Google Shape;53;p5"/>
          <p:cNvSpPr txBox="1">
            <a:spLocks noGrp="1"/>
          </p:cNvSpPr>
          <p:nvPr>
            <p:ph type="title"/>
          </p:nvPr>
        </p:nvSpPr>
        <p:spPr>
          <a:xfrm>
            <a:off x="2609873" y="3147254"/>
            <a:ext cx="7956560" cy="1424746"/>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
          <p:cNvSpPr txBox="1">
            <a:spLocks noGrp="1"/>
          </p:cNvSpPr>
          <p:nvPr>
            <p:ph type="body" idx="1"/>
          </p:nvPr>
        </p:nvSpPr>
        <p:spPr>
          <a:xfrm>
            <a:off x="2773968" y="2268786"/>
            <a:ext cx="7791931" cy="878468"/>
          </a:xfrm>
          <a:prstGeom prst="rect">
            <a:avLst/>
          </a:prstGeom>
          <a:noFill/>
          <a:ln>
            <a:noFill/>
          </a:ln>
        </p:spPr>
        <p:txBody>
          <a:bodyPr spcFirstLastPara="1" wrap="square" lIns="91425" tIns="0" rIns="91425" bIns="45700" anchor="b" anchorCtr="0">
            <a:noAutofit/>
          </a:bodyPr>
          <a:lstStyle>
            <a:lvl1pPr marL="457200" lvl="0" indent="-228600" algn="r">
              <a:lnSpc>
                <a:spcPct val="120000"/>
              </a:lnSpc>
              <a:spcBef>
                <a:spcPts val="1000"/>
              </a:spcBef>
              <a:spcAft>
                <a:spcPts val="0"/>
              </a:spcAft>
              <a:buSzPts val="1620"/>
              <a:buNone/>
              <a:defRPr sz="1800">
                <a:solidFill>
                  <a:schemeClr val="lt1"/>
                </a:solidFill>
              </a:defRPr>
            </a:lvl1pPr>
            <a:lvl2pPr marL="914400" lvl="1" indent="-228600" algn="l">
              <a:lnSpc>
                <a:spcPct val="120000"/>
              </a:lnSpc>
              <a:spcBef>
                <a:spcPts val="600"/>
              </a:spcBef>
              <a:spcAft>
                <a:spcPts val="0"/>
              </a:spcAft>
              <a:buSzPts val="1620"/>
              <a:buNone/>
              <a:defRPr sz="1800">
                <a:solidFill>
                  <a:schemeClr val="lt1"/>
                </a:solidFill>
              </a:defRPr>
            </a:lvl2pPr>
            <a:lvl3pPr marL="1371600" lvl="2" indent="-228600" algn="l">
              <a:lnSpc>
                <a:spcPct val="120000"/>
              </a:lnSpc>
              <a:spcBef>
                <a:spcPts val="600"/>
              </a:spcBef>
              <a:spcAft>
                <a:spcPts val="0"/>
              </a:spcAft>
              <a:buSzPts val="1620"/>
              <a:buNone/>
              <a:defRPr sz="1800">
                <a:solidFill>
                  <a:schemeClr val="lt1"/>
                </a:solidFill>
              </a:defRPr>
            </a:lvl3pPr>
            <a:lvl4pPr marL="1828800" lvl="3" indent="-228600" algn="l">
              <a:lnSpc>
                <a:spcPct val="120000"/>
              </a:lnSpc>
              <a:spcBef>
                <a:spcPts val="600"/>
              </a:spcBef>
              <a:spcAft>
                <a:spcPts val="0"/>
              </a:spcAft>
              <a:buSzPts val="1440"/>
              <a:buNone/>
              <a:defRPr sz="1600">
                <a:solidFill>
                  <a:schemeClr val="lt1"/>
                </a:solidFill>
              </a:defRPr>
            </a:lvl4pPr>
            <a:lvl5pPr marL="2286000" lvl="4" indent="-228600" algn="l">
              <a:lnSpc>
                <a:spcPct val="120000"/>
              </a:lnSpc>
              <a:spcBef>
                <a:spcPts val="600"/>
              </a:spcBef>
              <a:spcAft>
                <a:spcPts val="0"/>
              </a:spcAft>
              <a:buSzPts val="1440"/>
              <a:buNone/>
              <a:defRPr sz="1600">
                <a:solidFill>
                  <a:schemeClr val="lt1"/>
                </a:solidFill>
              </a:defRPr>
            </a:lvl5pPr>
            <a:lvl6pPr marL="2743200" lvl="5" indent="-228600" algn="l">
              <a:lnSpc>
                <a:spcPct val="120000"/>
              </a:lnSpc>
              <a:spcBef>
                <a:spcPts val="600"/>
              </a:spcBef>
              <a:spcAft>
                <a:spcPts val="0"/>
              </a:spcAft>
              <a:buSzPts val="1440"/>
              <a:buNone/>
              <a:defRPr sz="1600">
                <a:solidFill>
                  <a:schemeClr val="lt1"/>
                </a:solidFill>
              </a:defRPr>
            </a:lvl6pPr>
            <a:lvl7pPr marL="3200400" lvl="6" indent="-228600" algn="l">
              <a:lnSpc>
                <a:spcPct val="120000"/>
              </a:lnSpc>
              <a:spcBef>
                <a:spcPts val="600"/>
              </a:spcBef>
              <a:spcAft>
                <a:spcPts val="0"/>
              </a:spcAft>
              <a:buSzPts val="1440"/>
              <a:buNone/>
              <a:defRPr sz="1600">
                <a:solidFill>
                  <a:schemeClr val="lt1"/>
                </a:solidFill>
              </a:defRPr>
            </a:lvl7pPr>
            <a:lvl8pPr marL="3657600" lvl="7" indent="-228600" algn="l">
              <a:lnSpc>
                <a:spcPct val="120000"/>
              </a:lnSpc>
              <a:spcBef>
                <a:spcPts val="600"/>
              </a:spcBef>
              <a:spcAft>
                <a:spcPts val="0"/>
              </a:spcAft>
              <a:buSzPts val="1440"/>
              <a:buNone/>
              <a:defRPr sz="1600">
                <a:solidFill>
                  <a:schemeClr val="lt1"/>
                </a:solidFill>
              </a:defRPr>
            </a:lvl8pPr>
            <a:lvl9pPr marL="4114800" lvl="8" indent="-228600" algn="l">
              <a:lnSpc>
                <a:spcPct val="120000"/>
              </a:lnSpc>
              <a:spcBef>
                <a:spcPts val="600"/>
              </a:spcBef>
              <a:spcAft>
                <a:spcPts val="600"/>
              </a:spcAft>
              <a:buSzPts val="1440"/>
              <a:buNone/>
              <a:defRPr sz="1600">
                <a:solidFill>
                  <a:schemeClr val="lt1"/>
                </a:solidFill>
              </a:defRPr>
            </a:lvl9pPr>
          </a:lstStyle>
          <a:p>
            <a:endParaRPr/>
          </a:p>
        </p:txBody>
      </p:sp>
      <p:sp>
        <p:nvSpPr>
          <p:cNvPr id="55" name="Google Shape;55;p5"/>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8"/>
        <p:cNvGrpSpPr/>
        <p:nvPr/>
      </p:nvGrpSpPr>
      <p:grpSpPr>
        <a:xfrm>
          <a:off x="0" y="0"/>
          <a:ext cx="0" cy="0"/>
          <a:chOff x="0" y="0"/>
          <a:chExt cx="0" cy="0"/>
        </a:xfrm>
      </p:grpSpPr>
      <p:sp>
        <p:nvSpPr>
          <p:cNvPr id="59" name="Google Shape;59;p6"/>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txBox="1">
            <a:spLocks noGrp="1"/>
          </p:cNvSpPr>
          <p:nvPr>
            <p:ph type="title"/>
          </p:nvPr>
        </p:nvSpPr>
        <p:spPr>
          <a:xfrm>
            <a:off x="2609873" y="805817"/>
            <a:ext cx="7950984" cy="1081705"/>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
          <p:cNvSpPr txBox="1">
            <a:spLocks noGrp="1"/>
          </p:cNvSpPr>
          <p:nvPr>
            <p:ph type="body" idx="1"/>
          </p:nvPr>
        </p:nvSpPr>
        <p:spPr>
          <a:xfrm>
            <a:off x="2605374" y="2052116"/>
            <a:ext cx="3891960" cy="399782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63" name="Google Shape;63;p6"/>
          <p:cNvSpPr txBox="1">
            <a:spLocks noGrp="1"/>
          </p:cNvSpPr>
          <p:nvPr>
            <p:ph type="body" idx="2"/>
          </p:nvPr>
        </p:nvSpPr>
        <p:spPr>
          <a:xfrm>
            <a:off x="6666636" y="2052114"/>
            <a:ext cx="3894222" cy="3997829"/>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64" name="Google Shape;64;p6"/>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67" name="Google Shape;67;p6"/>
          <p:cNvSpPr txBox="1"/>
          <p:nvPr/>
        </p:nvSpPr>
        <p:spPr>
          <a:xfrm>
            <a:off x="2196172" y="641223"/>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68"/>
        <p:cNvGrpSpPr/>
        <p:nvPr/>
      </p:nvGrpSpPr>
      <p:grpSpPr>
        <a:xfrm>
          <a:off x="0" y="0"/>
          <a:ext cx="0" cy="0"/>
          <a:chOff x="0" y="0"/>
          <a:chExt cx="0" cy="0"/>
        </a:xfrm>
      </p:grpSpPr>
      <p:sp>
        <p:nvSpPr>
          <p:cNvPr id="69" name="Google Shape;69;p7"/>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txBox="1"/>
          <p:nvPr/>
        </p:nvSpPr>
        <p:spPr>
          <a:xfrm>
            <a:off x="2193650" y="636424"/>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72" name="Google Shape;72;p7"/>
          <p:cNvSpPr txBox="1">
            <a:spLocks noGrp="1"/>
          </p:cNvSpPr>
          <p:nvPr>
            <p:ph type="title"/>
          </p:nvPr>
        </p:nvSpPr>
        <p:spPr>
          <a:xfrm>
            <a:off x="2609873" y="805818"/>
            <a:ext cx="7956560" cy="1078348"/>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
          <p:cNvSpPr txBox="1">
            <a:spLocks noGrp="1"/>
          </p:cNvSpPr>
          <p:nvPr>
            <p:ph type="body" idx="1"/>
          </p:nvPr>
        </p:nvSpPr>
        <p:spPr>
          <a:xfrm>
            <a:off x="2609285" y="2052115"/>
            <a:ext cx="3896467" cy="71381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80"/>
              <a:buNone/>
              <a:defRPr sz="2200" b="0" cap="none">
                <a:solidFill>
                  <a:schemeClr val="accent6"/>
                </a:solidFill>
              </a:defRPr>
            </a:lvl1pPr>
            <a:lvl2pPr marL="914400" lvl="1" indent="-228600" algn="l">
              <a:lnSpc>
                <a:spcPct val="120000"/>
              </a:lnSpc>
              <a:spcBef>
                <a:spcPts val="600"/>
              </a:spcBef>
              <a:spcAft>
                <a:spcPts val="0"/>
              </a:spcAft>
              <a:buSzPts val="1800"/>
              <a:buNone/>
              <a:defRPr sz="2000" b="1"/>
            </a:lvl2pPr>
            <a:lvl3pPr marL="1371600" lvl="2" indent="-228600" algn="l">
              <a:lnSpc>
                <a:spcPct val="120000"/>
              </a:lnSpc>
              <a:spcBef>
                <a:spcPts val="600"/>
              </a:spcBef>
              <a:spcAft>
                <a:spcPts val="0"/>
              </a:spcAft>
              <a:buSzPts val="1620"/>
              <a:buNone/>
              <a:defRPr sz="1800" b="1"/>
            </a:lvl3pPr>
            <a:lvl4pPr marL="1828800" lvl="3" indent="-228600" algn="l">
              <a:lnSpc>
                <a:spcPct val="120000"/>
              </a:lnSpc>
              <a:spcBef>
                <a:spcPts val="600"/>
              </a:spcBef>
              <a:spcAft>
                <a:spcPts val="0"/>
              </a:spcAft>
              <a:buSzPts val="1440"/>
              <a:buNone/>
              <a:defRPr sz="1600" b="1"/>
            </a:lvl4pPr>
            <a:lvl5pPr marL="2286000" lvl="4" indent="-228600" algn="l">
              <a:lnSpc>
                <a:spcPct val="120000"/>
              </a:lnSpc>
              <a:spcBef>
                <a:spcPts val="600"/>
              </a:spcBef>
              <a:spcAft>
                <a:spcPts val="0"/>
              </a:spcAft>
              <a:buSzPts val="1440"/>
              <a:buNone/>
              <a:defRPr sz="1600" b="1"/>
            </a:lvl5pPr>
            <a:lvl6pPr marL="2743200" lvl="5" indent="-228600" algn="l">
              <a:lnSpc>
                <a:spcPct val="120000"/>
              </a:lnSpc>
              <a:spcBef>
                <a:spcPts val="600"/>
              </a:spcBef>
              <a:spcAft>
                <a:spcPts val="0"/>
              </a:spcAft>
              <a:buSzPts val="1440"/>
              <a:buNone/>
              <a:defRPr sz="1600" b="1"/>
            </a:lvl6pPr>
            <a:lvl7pPr marL="3200400" lvl="6" indent="-228600" algn="l">
              <a:lnSpc>
                <a:spcPct val="120000"/>
              </a:lnSpc>
              <a:spcBef>
                <a:spcPts val="600"/>
              </a:spcBef>
              <a:spcAft>
                <a:spcPts val="0"/>
              </a:spcAft>
              <a:buSzPts val="1440"/>
              <a:buNone/>
              <a:defRPr sz="1600" b="1"/>
            </a:lvl7pPr>
            <a:lvl8pPr marL="3657600" lvl="7" indent="-228600" algn="l">
              <a:lnSpc>
                <a:spcPct val="120000"/>
              </a:lnSpc>
              <a:spcBef>
                <a:spcPts val="600"/>
              </a:spcBef>
              <a:spcAft>
                <a:spcPts val="0"/>
              </a:spcAft>
              <a:buSzPts val="1440"/>
              <a:buNone/>
              <a:defRPr sz="1600" b="1"/>
            </a:lvl8pPr>
            <a:lvl9pPr marL="4114800" lvl="8" indent="-228600" algn="l">
              <a:lnSpc>
                <a:spcPct val="120000"/>
              </a:lnSpc>
              <a:spcBef>
                <a:spcPts val="600"/>
              </a:spcBef>
              <a:spcAft>
                <a:spcPts val="600"/>
              </a:spcAft>
              <a:buSzPts val="1440"/>
              <a:buNone/>
              <a:defRPr sz="1600" b="1"/>
            </a:lvl9pPr>
          </a:lstStyle>
          <a:p>
            <a:endParaRPr/>
          </a:p>
        </p:txBody>
      </p:sp>
      <p:sp>
        <p:nvSpPr>
          <p:cNvPr id="74" name="Google Shape;74;p7"/>
          <p:cNvSpPr txBox="1">
            <a:spLocks noGrp="1"/>
          </p:cNvSpPr>
          <p:nvPr>
            <p:ph type="body" idx="2"/>
          </p:nvPr>
        </p:nvSpPr>
        <p:spPr>
          <a:xfrm>
            <a:off x="2609285" y="2851331"/>
            <a:ext cx="3893623" cy="3071434"/>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75" name="Google Shape;75;p7"/>
          <p:cNvSpPr txBox="1">
            <a:spLocks noGrp="1"/>
          </p:cNvSpPr>
          <p:nvPr>
            <p:ph type="body" idx="3"/>
          </p:nvPr>
        </p:nvSpPr>
        <p:spPr>
          <a:xfrm>
            <a:off x="6666634" y="2052115"/>
            <a:ext cx="3899798" cy="71381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80"/>
              <a:buNone/>
              <a:defRPr sz="2200" b="0" cap="none">
                <a:solidFill>
                  <a:schemeClr val="accent6"/>
                </a:solidFill>
              </a:defRPr>
            </a:lvl1pPr>
            <a:lvl2pPr marL="914400" lvl="1" indent="-228600" algn="l">
              <a:lnSpc>
                <a:spcPct val="120000"/>
              </a:lnSpc>
              <a:spcBef>
                <a:spcPts val="600"/>
              </a:spcBef>
              <a:spcAft>
                <a:spcPts val="0"/>
              </a:spcAft>
              <a:buSzPts val="1800"/>
              <a:buNone/>
              <a:defRPr sz="2000" b="1"/>
            </a:lvl2pPr>
            <a:lvl3pPr marL="1371600" lvl="2" indent="-228600" algn="l">
              <a:lnSpc>
                <a:spcPct val="120000"/>
              </a:lnSpc>
              <a:spcBef>
                <a:spcPts val="600"/>
              </a:spcBef>
              <a:spcAft>
                <a:spcPts val="0"/>
              </a:spcAft>
              <a:buSzPts val="1620"/>
              <a:buNone/>
              <a:defRPr sz="1800" b="1"/>
            </a:lvl3pPr>
            <a:lvl4pPr marL="1828800" lvl="3" indent="-228600" algn="l">
              <a:lnSpc>
                <a:spcPct val="120000"/>
              </a:lnSpc>
              <a:spcBef>
                <a:spcPts val="600"/>
              </a:spcBef>
              <a:spcAft>
                <a:spcPts val="0"/>
              </a:spcAft>
              <a:buSzPts val="1440"/>
              <a:buNone/>
              <a:defRPr sz="1600" b="1"/>
            </a:lvl4pPr>
            <a:lvl5pPr marL="2286000" lvl="4" indent="-228600" algn="l">
              <a:lnSpc>
                <a:spcPct val="120000"/>
              </a:lnSpc>
              <a:spcBef>
                <a:spcPts val="600"/>
              </a:spcBef>
              <a:spcAft>
                <a:spcPts val="0"/>
              </a:spcAft>
              <a:buSzPts val="1440"/>
              <a:buNone/>
              <a:defRPr sz="1600" b="1"/>
            </a:lvl5pPr>
            <a:lvl6pPr marL="2743200" lvl="5" indent="-228600" algn="l">
              <a:lnSpc>
                <a:spcPct val="120000"/>
              </a:lnSpc>
              <a:spcBef>
                <a:spcPts val="600"/>
              </a:spcBef>
              <a:spcAft>
                <a:spcPts val="0"/>
              </a:spcAft>
              <a:buSzPts val="1440"/>
              <a:buNone/>
              <a:defRPr sz="1600" b="1"/>
            </a:lvl6pPr>
            <a:lvl7pPr marL="3200400" lvl="6" indent="-228600" algn="l">
              <a:lnSpc>
                <a:spcPct val="120000"/>
              </a:lnSpc>
              <a:spcBef>
                <a:spcPts val="600"/>
              </a:spcBef>
              <a:spcAft>
                <a:spcPts val="0"/>
              </a:spcAft>
              <a:buSzPts val="1440"/>
              <a:buNone/>
              <a:defRPr sz="1600" b="1"/>
            </a:lvl7pPr>
            <a:lvl8pPr marL="3657600" lvl="7" indent="-228600" algn="l">
              <a:lnSpc>
                <a:spcPct val="120000"/>
              </a:lnSpc>
              <a:spcBef>
                <a:spcPts val="600"/>
              </a:spcBef>
              <a:spcAft>
                <a:spcPts val="0"/>
              </a:spcAft>
              <a:buSzPts val="1440"/>
              <a:buNone/>
              <a:defRPr sz="1600" b="1"/>
            </a:lvl8pPr>
            <a:lvl9pPr marL="4114800" lvl="8" indent="-228600" algn="l">
              <a:lnSpc>
                <a:spcPct val="120000"/>
              </a:lnSpc>
              <a:spcBef>
                <a:spcPts val="600"/>
              </a:spcBef>
              <a:spcAft>
                <a:spcPts val="600"/>
              </a:spcAft>
              <a:buSzPts val="1440"/>
              <a:buNone/>
              <a:defRPr sz="1600" b="1"/>
            </a:lvl9pPr>
          </a:lstStyle>
          <a:p>
            <a:endParaRPr/>
          </a:p>
        </p:txBody>
      </p:sp>
      <p:sp>
        <p:nvSpPr>
          <p:cNvPr id="76" name="Google Shape;76;p7"/>
          <p:cNvSpPr txBox="1">
            <a:spLocks noGrp="1"/>
          </p:cNvSpPr>
          <p:nvPr>
            <p:ph type="body" idx="4"/>
          </p:nvPr>
        </p:nvSpPr>
        <p:spPr>
          <a:xfrm>
            <a:off x="6666635" y="2851331"/>
            <a:ext cx="3899798" cy="3071434"/>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77" name="Google Shape;77;p7"/>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7"/>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7"/>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80"/>
        <p:cNvGrpSpPr/>
        <p:nvPr/>
      </p:nvGrpSpPr>
      <p:grpSpPr>
        <a:xfrm>
          <a:off x="0" y="0"/>
          <a:ext cx="0" cy="0"/>
          <a:chOff x="0" y="0"/>
          <a:chExt cx="0" cy="0"/>
        </a:xfrm>
      </p:grpSpPr>
      <p:sp>
        <p:nvSpPr>
          <p:cNvPr id="81" name="Google Shape;81;p8"/>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txBox="1">
            <a:spLocks noGrp="1"/>
          </p:cNvSpPr>
          <p:nvPr>
            <p:ph type="title"/>
          </p:nvPr>
        </p:nvSpPr>
        <p:spPr>
          <a:xfrm>
            <a:off x="2611808" y="808056"/>
            <a:ext cx="7958331" cy="1077229"/>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8"/>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8"/>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8"/>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87" name="Google Shape;87;p8"/>
          <p:cNvSpPr txBox="1"/>
          <p:nvPr/>
        </p:nvSpPr>
        <p:spPr>
          <a:xfrm>
            <a:off x="2196172" y="641226"/>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88"/>
        <p:cNvGrpSpPr/>
        <p:nvPr/>
      </p:nvGrpSpPr>
      <p:grpSpPr>
        <a:xfrm>
          <a:off x="0" y="0"/>
          <a:ext cx="0" cy="0"/>
          <a:chOff x="0" y="0"/>
          <a:chExt cx="0" cy="0"/>
        </a:xfrm>
      </p:grpSpPr>
      <p:sp>
        <p:nvSpPr>
          <p:cNvPr id="89" name="Google Shape;89;p9"/>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9"/>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9"/>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94"/>
        <p:cNvGrpSpPr/>
        <p:nvPr/>
      </p:nvGrpSpPr>
      <p:grpSpPr>
        <a:xfrm>
          <a:off x="0" y="0"/>
          <a:ext cx="0" cy="0"/>
          <a:chOff x="0" y="0"/>
          <a:chExt cx="0" cy="0"/>
        </a:xfrm>
      </p:grpSpPr>
      <p:sp>
        <p:nvSpPr>
          <p:cNvPr id="95" name="Google Shape;95;p10"/>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txBox="1"/>
          <p:nvPr/>
        </p:nvSpPr>
        <p:spPr>
          <a:xfrm>
            <a:off x="1554154" y="1127550"/>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98" name="Google Shape;98;p10"/>
          <p:cNvSpPr txBox="1">
            <a:spLocks noGrp="1"/>
          </p:cNvSpPr>
          <p:nvPr>
            <p:ph type="title"/>
          </p:nvPr>
        </p:nvSpPr>
        <p:spPr>
          <a:xfrm>
            <a:off x="1970323" y="1282451"/>
            <a:ext cx="2664361" cy="190324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0"/>
          <p:cNvSpPr txBox="1">
            <a:spLocks noGrp="1"/>
          </p:cNvSpPr>
          <p:nvPr>
            <p:ph type="body" idx="1"/>
          </p:nvPr>
        </p:nvSpPr>
        <p:spPr>
          <a:xfrm>
            <a:off x="5120154" y="805818"/>
            <a:ext cx="5446278" cy="5244126"/>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100" name="Google Shape;100;p10"/>
          <p:cNvSpPr txBox="1">
            <a:spLocks noGrp="1"/>
          </p:cNvSpPr>
          <p:nvPr>
            <p:ph type="body" idx="2"/>
          </p:nvPr>
        </p:nvSpPr>
        <p:spPr>
          <a:xfrm>
            <a:off x="1970322" y="3186154"/>
            <a:ext cx="2664361" cy="2386397"/>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SzPts val="1440"/>
              <a:buNone/>
              <a:defRPr sz="1600"/>
            </a:lvl1pPr>
            <a:lvl2pPr marL="914400" lvl="1" indent="-228600" algn="l">
              <a:lnSpc>
                <a:spcPct val="120000"/>
              </a:lnSpc>
              <a:spcBef>
                <a:spcPts val="600"/>
              </a:spcBef>
              <a:spcAft>
                <a:spcPts val="0"/>
              </a:spcAft>
              <a:buSzPts val="1260"/>
              <a:buNone/>
              <a:defRPr sz="1400"/>
            </a:lvl2pPr>
            <a:lvl3pPr marL="1371600" lvl="2" indent="-228600" algn="l">
              <a:lnSpc>
                <a:spcPct val="120000"/>
              </a:lnSpc>
              <a:spcBef>
                <a:spcPts val="600"/>
              </a:spcBef>
              <a:spcAft>
                <a:spcPts val="0"/>
              </a:spcAft>
              <a:buSzPts val="1080"/>
              <a:buNone/>
              <a:defRPr sz="1200"/>
            </a:lvl3pPr>
            <a:lvl4pPr marL="1828800" lvl="3" indent="-228600" algn="l">
              <a:lnSpc>
                <a:spcPct val="120000"/>
              </a:lnSpc>
              <a:spcBef>
                <a:spcPts val="600"/>
              </a:spcBef>
              <a:spcAft>
                <a:spcPts val="0"/>
              </a:spcAft>
              <a:buSzPts val="900"/>
              <a:buNone/>
              <a:defRPr sz="1000"/>
            </a:lvl4pPr>
            <a:lvl5pPr marL="2286000" lvl="4" indent="-228600" algn="l">
              <a:lnSpc>
                <a:spcPct val="120000"/>
              </a:lnSpc>
              <a:spcBef>
                <a:spcPts val="600"/>
              </a:spcBef>
              <a:spcAft>
                <a:spcPts val="0"/>
              </a:spcAft>
              <a:buSzPts val="900"/>
              <a:buNone/>
              <a:defRPr sz="1000"/>
            </a:lvl5pPr>
            <a:lvl6pPr marL="2743200" lvl="5" indent="-228600" algn="l">
              <a:lnSpc>
                <a:spcPct val="120000"/>
              </a:lnSpc>
              <a:spcBef>
                <a:spcPts val="600"/>
              </a:spcBef>
              <a:spcAft>
                <a:spcPts val="0"/>
              </a:spcAft>
              <a:buSzPts val="900"/>
              <a:buNone/>
              <a:defRPr sz="1000"/>
            </a:lvl6pPr>
            <a:lvl7pPr marL="3200400" lvl="6" indent="-228600" algn="l">
              <a:lnSpc>
                <a:spcPct val="120000"/>
              </a:lnSpc>
              <a:spcBef>
                <a:spcPts val="600"/>
              </a:spcBef>
              <a:spcAft>
                <a:spcPts val="0"/>
              </a:spcAft>
              <a:buSzPts val="900"/>
              <a:buNone/>
              <a:defRPr sz="1000"/>
            </a:lvl7pPr>
            <a:lvl8pPr marL="3657600" lvl="7" indent="-228600" algn="l">
              <a:lnSpc>
                <a:spcPct val="120000"/>
              </a:lnSpc>
              <a:spcBef>
                <a:spcPts val="600"/>
              </a:spcBef>
              <a:spcAft>
                <a:spcPts val="0"/>
              </a:spcAft>
              <a:buSzPts val="900"/>
              <a:buNone/>
              <a:defRPr sz="1000"/>
            </a:lvl8pPr>
            <a:lvl9pPr marL="4114800" lvl="8" indent="-228600" algn="l">
              <a:lnSpc>
                <a:spcPct val="120000"/>
              </a:lnSpc>
              <a:spcBef>
                <a:spcPts val="600"/>
              </a:spcBef>
              <a:spcAft>
                <a:spcPts val="600"/>
              </a:spcAft>
              <a:buSzPts val="900"/>
              <a:buNone/>
              <a:defRPr sz="1000"/>
            </a:lvl9pPr>
          </a:lstStyle>
          <a:p>
            <a:endParaRPr/>
          </a:p>
        </p:txBody>
      </p:sp>
      <p:sp>
        <p:nvSpPr>
          <p:cNvPr id="101" name="Google Shape;101;p10"/>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0"/>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0"/>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5">
            <a:alphaModFix/>
          </a:blip>
          <a:srcRect/>
          <a:stretch/>
        </p:blipFill>
        <p:spPr>
          <a:xfrm>
            <a:off x="2831794" y="2105202"/>
            <a:ext cx="9360205" cy="4752798"/>
          </a:xfrm>
          <a:prstGeom prst="rect">
            <a:avLst/>
          </a:prstGeom>
          <a:noFill/>
          <a:ln>
            <a:noFill/>
          </a:ln>
        </p:spPr>
      </p:pic>
      <p:pic>
        <p:nvPicPr>
          <p:cNvPr id="11" name="Google Shape;11;p1"/>
          <p:cNvPicPr preferRelativeResize="0"/>
          <p:nvPr/>
        </p:nvPicPr>
        <p:blipFill rotWithShape="1">
          <a:blip r:embed="rId16">
            <a:alphaModFix/>
          </a:blip>
          <a:srcRect/>
          <a:stretch/>
        </p:blipFill>
        <p:spPr>
          <a:xfrm>
            <a:off x="0" y="0"/>
            <a:ext cx="12189867" cy="6858000"/>
          </a:xfrm>
          <a:prstGeom prst="rect">
            <a:avLst/>
          </a:prstGeom>
          <a:noFill/>
          <a:ln>
            <a:noFill/>
          </a:ln>
        </p:spPr>
      </p:pic>
      <p:sp>
        <p:nvSpPr>
          <p:cNvPr id="12" name="Google Shape;12;p1"/>
          <p:cNvSpPr/>
          <p:nvPr/>
        </p:nvSpPr>
        <p:spPr>
          <a:xfrm>
            <a:off x="0" y="0"/>
            <a:ext cx="964174"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txBox="1">
            <a:spLocks noGrp="1"/>
          </p:cNvSpPr>
          <p:nvPr>
            <p:ph type="title"/>
          </p:nvPr>
        </p:nvSpPr>
        <p:spPr>
          <a:xfrm>
            <a:off x="2611808" y="808056"/>
            <a:ext cx="7958331" cy="1077229"/>
          </a:xfrm>
          <a:prstGeom prst="rect">
            <a:avLst/>
          </a:prstGeom>
          <a:noFill/>
          <a:ln>
            <a:noFill/>
          </a:ln>
        </p:spPr>
        <p:txBody>
          <a:bodyPr spcFirstLastPara="1" wrap="square" lIns="91425" tIns="45700" rIns="91425" bIns="45700" anchor="t" anchorCtr="0">
            <a:noAutofit/>
          </a:bodyPr>
          <a:lstStyle>
            <a:lvl1pPr marR="0" lvl="0" algn="r" rtl="0">
              <a:lnSpc>
                <a:spcPct val="90000"/>
              </a:lnSpc>
              <a:spcBef>
                <a:spcPts val="0"/>
              </a:spcBef>
              <a:spcAft>
                <a:spcPts val="0"/>
              </a:spcAft>
              <a:buClr>
                <a:schemeClr val="lt1"/>
              </a:buClr>
              <a:buSzPts val="3400"/>
              <a:buFont typeface="Arial"/>
              <a:buNone/>
              <a:defRPr sz="3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2773599" y="2052116"/>
            <a:ext cx="7796540" cy="3997828"/>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20000"/>
              </a:lnSpc>
              <a:spcBef>
                <a:spcPts val="1000"/>
              </a:spcBef>
              <a:spcAft>
                <a:spcPts val="0"/>
              </a:spcAft>
              <a:buClr>
                <a:schemeClr val="accent6"/>
              </a:buClr>
              <a:buSzPts val="1800"/>
              <a:buFont typeface="Noto Sans Symbols"/>
              <a:buChar char="▪"/>
              <a:defRPr sz="2000" b="0" i="0" u="none" strike="noStrike" cap="none">
                <a:solidFill>
                  <a:schemeClr val="lt1"/>
                </a:solidFill>
                <a:latin typeface="Arial"/>
                <a:ea typeface="Arial"/>
                <a:cs typeface="Arial"/>
                <a:sym typeface="Arial"/>
              </a:defRPr>
            </a:lvl1pPr>
            <a:lvl2pPr marL="914400" marR="0" lvl="1" indent="-331469" algn="l" rtl="0">
              <a:lnSpc>
                <a:spcPct val="120000"/>
              </a:lnSpc>
              <a:spcBef>
                <a:spcPts val="600"/>
              </a:spcBef>
              <a:spcAft>
                <a:spcPts val="0"/>
              </a:spcAft>
              <a:buClr>
                <a:schemeClr val="accent6"/>
              </a:buClr>
              <a:buSzPts val="1620"/>
              <a:buFont typeface="Noto Sans Symbols"/>
              <a:buChar char="▪"/>
              <a:defRPr sz="1800" b="0" i="0" u="none" strike="noStrike" cap="none">
                <a:solidFill>
                  <a:schemeClr val="lt1"/>
                </a:solidFill>
                <a:latin typeface="Arial"/>
                <a:ea typeface="Arial"/>
                <a:cs typeface="Arial"/>
                <a:sym typeface="Arial"/>
              </a:defRPr>
            </a:lvl2pPr>
            <a:lvl3pPr marL="1371600" marR="0" lvl="2" indent="-320039" algn="l" rtl="0">
              <a:lnSpc>
                <a:spcPct val="120000"/>
              </a:lnSpc>
              <a:spcBef>
                <a:spcPts val="600"/>
              </a:spcBef>
              <a:spcAft>
                <a:spcPts val="0"/>
              </a:spcAft>
              <a:buClr>
                <a:schemeClr val="accent6"/>
              </a:buClr>
              <a:buSzPts val="1440"/>
              <a:buFont typeface="Noto Sans Symbols"/>
              <a:buChar char="▪"/>
              <a:defRPr sz="1600" b="0" i="0" u="none" strike="noStrike" cap="none">
                <a:solidFill>
                  <a:schemeClr val="lt1"/>
                </a:solidFill>
                <a:latin typeface="Arial"/>
                <a:ea typeface="Arial"/>
                <a:cs typeface="Arial"/>
                <a:sym typeface="Arial"/>
              </a:defRPr>
            </a:lvl3pPr>
            <a:lvl4pPr marL="1828800" marR="0" lvl="3" indent="-308610" algn="l" rtl="0">
              <a:lnSpc>
                <a:spcPct val="120000"/>
              </a:lnSpc>
              <a:spcBef>
                <a:spcPts val="600"/>
              </a:spcBef>
              <a:spcAft>
                <a:spcPts val="0"/>
              </a:spcAft>
              <a:buClr>
                <a:schemeClr val="accent6"/>
              </a:buClr>
              <a:buSzPts val="1260"/>
              <a:buFont typeface="Noto Sans Symbols"/>
              <a:buChar char="▪"/>
              <a:defRPr sz="1400" b="0" i="0" u="none" strike="noStrike" cap="none">
                <a:solidFill>
                  <a:schemeClr val="lt1"/>
                </a:solidFill>
                <a:latin typeface="Arial"/>
                <a:ea typeface="Arial"/>
                <a:cs typeface="Arial"/>
                <a:sym typeface="Arial"/>
              </a:defRPr>
            </a:lvl4pPr>
            <a:lvl5pPr marL="2286000" marR="0" lvl="4"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5pPr>
            <a:lvl6pPr marL="2743200" marR="0" lvl="5"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6pPr>
            <a:lvl7pPr marL="3200400" marR="0" lvl="6"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7pPr>
            <a:lvl8pPr marL="3657600" marR="0" lvl="7"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8pPr>
            <a:lvl9pPr marL="4114800" marR="0" lvl="8" indent="-297179" algn="l" rtl="0">
              <a:lnSpc>
                <a:spcPct val="120000"/>
              </a:lnSpc>
              <a:spcBef>
                <a:spcPts val="600"/>
              </a:spcBef>
              <a:spcAft>
                <a:spcPts val="60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9pPr>
          </a:lstStyle>
          <a:p>
            <a:endParaRPr/>
          </a:p>
        </p:txBody>
      </p:sp>
      <p:sp>
        <p:nvSpPr>
          <p:cNvPr id="15" name="Google Shape;15;p1"/>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marR="0" lvl="0" algn="r" rtl="0">
              <a:spcBef>
                <a:spcPts val="0"/>
              </a:spcBef>
              <a:spcAft>
                <a:spcPts val="0"/>
              </a:spcAft>
              <a:buSzPts val="1400"/>
              <a:buNone/>
              <a:defRPr sz="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6" name="Google Shape;16;p1"/>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marR="0" lvl="0" algn="r" rtl="0">
              <a:spcBef>
                <a:spcPts val="0"/>
              </a:spcBef>
              <a:spcAft>
                <a:spcPts val="0"/>
              </a:spcAft>
              <a:buSzPts val="1400"/>
              <a:buNone/>
              <a:defRPr sz="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7" name="Google Shape;17;p1"/>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marR="0" lvl="0" indent="0" algn="r" rtl="0">
              <a:spcBef>
                <a:spcPts val="0"/>
              </a:spcBef>
              <a:buNone/>
              <a:defRPr sz="1800" b="0" i="0" u="none" strike="noStrike" cap="none">
                <a:solidFill>
                  <a:schemeClr val="lt1"/>
                </a:solidFill>
                <a:latin typeface="Arial"/>
                <a:ea typeface="Arial"/>
                <a:cs typeface="Arial"/>
                <a:sym typeface="Arial"/>
              </a:defRPr>
            </a:lvl1pPr>
            <a:lvl2pPr marL="0" marR="0" lvl="1" indent="0" algn="r" rtl="0">
              <a:spcBef>
                <a:spcPts val="0"/>
              </a:spcBef>
              <a:buNone/>
              <a:defRPr sz="1800" b="0" i="0" u="none" strike="noStrike" cap="none">
                <a:solidFill>
                  <a:schemeClr val="lt1"/>
                </a:solidFill>
                <a:latin typeface="Arial"/>
                <a:ea typeface="Arial"/>
                <a:cs typeface="Arial"/>
                <a:sym typeface="Arial"/>
              </a:defRPr>
            </a:lvl2pPr>
            <a:lvl3pPr marL="0" marR="0" lvl="2" indent="0" algn="r" rtl="0">
              <a:spcBef>
                <a:spcPts val="0"/>
              </a:spcBef>
              <a:buNone/>
              <a:defRPr sz="1800" b="0" i="0" u="none" strike="noStrike" cap="none">
                <a:solidFill>
                  <a:schemeClr val="lt1"/>
                </a:solidFill>
                <a:latin typeface="Arial"/>
                <a:ea typeface="Arial"/>
                <a:cs typeface="Arial"/>
                <a:sym typeface="Arial"/>
              </a:defRPr>
            </a:lvl3pPr>
            <a:lvl4pPr marL="0" marR="0" lvl="3" indent="0" algn="r" rtl="0">
              <a:spcBef>
                <a:spcPts val="0"/>
              </a:spcBef>
              <a:buNone/>
              <a:defRPr sz="1800" b="0" i="0" u="none" strike="noStrike" cap="none">
                <a:solidFill>
                  <a:schemeClr val="lt1"/>
                </a:solidFill>
                <a:latin typeface="Arial"/>
                <a:ea typeface="Arial"/>
                <a:cs typeface="Arial"/>
                <a:sym typeface="Arial"/>
              </a:defRPr>
            </a:lvl4pPr>
            <a:lvl5pPr marL="0" marR="0" lvl="4" indent="0" algn="r" rtl="0">
              <a:spcBef>
                <a:spcPts val="0"/>
              </a:spcBef>
              <a:buNone/>
              <a:defRPr sz="1800" b="0" i="0" u="none" strike="noStrike" cap="none">
                <a:solidFill>
                  <a:schemeClr val="lt1"/>
                </a:solidFill>
                <a:latin typeface="Arial"/>
                <a:ea typeface="Arial"/>
                <a:cs typeface="Arial"/>
                <a:sym typeface="Arial"/>
              </a:defRPr>
            </a:lvl5pPr>
            <a:lvl6pPr marL="0" marR="0" lvl="5" indent="0" algn="r" rtl="0">
              <a:spcBef>
                <a:spcPts val="0"/>
              </a:spcBef>
              <a:buNone/>
              <a:defRPr sz="1800" b="0" i="0" u="none" strike="noStrike" cap="none">
                <a:solidFill>
                  <a:schemeClr val="lt1"/>
                </a:solidFill>
                <a:latin typeface="Arial"/>
                <a:ea typeface="Arial"/>
                <a:cs typeface="Arial"/>
                <a:sym typeface="Arial"/>
              </a:defRPr>
            </a:lvl6pPr>
            <a:lvl7pPr marL="0" marR="0" lvl="6" indent="0" algn="r" rtl="0">
              <a:spcBef>
                <a:spcPts val="0"/>
              </a:spcBef>
              <a:buNone/>
              <a:defRPr sz="1800" b="0" i="0" u="none" strike="noStrike" cap="none">
                <a:solidFill>
                  <a:schemeClr val="lt1"/>
                </a:solidFill>
                <a:latin typeface="Arial"/>
                <a:ea typeface="Arial"/>
                <a:cs typeface="Arial"/>
                <a:sym typeface="Arial"/>
              </a:defRPr>
            </a:lvl7pPr>
            <a:lvl8pPr marL="0" marR="0" lvl="7" indent="0" algn="r" rtl="0">
              <a:spcBef>
                <a:spcPts val="0"/>
              </a:spcBef>
              <a:buNone/>
              <a:defRPr sz="1800" b="0" i="0" u="none" strike="noStrike" cap="none">
                <a:solidFill>
                  <a:schemeClr val="lt1"/>
                </a:solidFill>
                <a:latin typeface="Arial"/>
                <a:ea typeface="Arial"/>
                <a:cs typeface="Arial"/>
                <a:sym typeface="Arial"/>
              </a:defRPr>
            </a:lvl8pPr>
            <a:lvl9pPr marL="0" marR="0" lvl="8" indent="0" algn="r" rtl="0">
              <a:spcBef>
                <a:spcPts val="0"/>
              </a:spcBef>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18" name="Google Shape;18;p1"/>
          <p:cNvSpPr/>
          <p:nvPr/>
        </p:nvSpPr>
        <p:spPr>
          <a:xfrm>
            <a:off x="962042" y="0"/>
            <a:ext cx="45719"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14"/>
          <p:cNvSpPr/>
          <p:nvPr/>
        </p:nvSpPr>
        <p:spPr>
          <a:xfrm>
            <a:off x="0" y="0"/>
            <a:ext cx="12189867" cy="685528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8" name="Google Shape;138;p14"/>
          <p:cNvPicPr preferRelativeResize="0"/>
          <p:nvPr/>
        </p:nvPicPr>
        <p:blipFill rotWithShape="1">
          <a:blip r:embed="rId4">
            <a:alphaModFix/>
          </a:blip>
          <a:srcRect/>
          <a:stretch/>
        </p:blipFill>
        <p:spPr>
          <a:xfrm>
            <a:off x="2831794" y="2105202"/>
            <a:ext cx="9360205" cy="4752798"/>
          </a:xfrm>
          <a:prstGeom prst="rect">
            <a:avLst/>
          </a:prstGeom>
          <a:noFill/>
          <a:ln>
            <a:noFill/>
          </a:ln>
        </p:spPr>
      </p:pic>
      <p:pic>
        <p:nvPicPr>
          <p:cNvPr id="139" name="Google Shape;139;p14"/>
          <p:cNvPicPr preferRelativeResize="0"/>
          <p:nvPr/>
        </p:nvPicPr>
        <p:blipFill rotWithShape="1">
          <a:blip r:embed="rId5">
            <a:alphaModFix/>
          </a:blip>
          <a:srcRect/>
          <a:stretch/>
        </p:blipFill>
        <p:spPr>
          <a:xfrm>
            <a:off x="0" y="0"/>
            <a:ext cx="12189867" cy="6858000"/>
          </a:xfrm>
          <a:prstGeom prst="rect">
            <a:avLst/>
          </a:prstGeom>
          <a:noFill/>
          <a:ln>
            <a:noFill/>
          </a:ln>
        </p:spPr>
      </p:pic>
      <p:sp>
        <p:nvSpPr>
          <p:cNvPr id="140" name="Google Shape;140;p14"/>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1" name="Google Shape;141;p14"/>
          <p:cNvSpPr/>
          <p:nvPr/>
        </p:nvSpPr>
        <p:spPr>
          <a:xfrm>
            <a:off x="1007533" y="0"/>
            <a:ext cx="10378001" cy="6858000"/>
          </a:xfrm>
          <a:prstGeom prst="rect">
            <a:avLst/>
          </a:prstGeom>
          <a:solidFill>
            <a:schemeClr val="dk2">
              <a:alpha val="9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2" name="Google Shape;142;p14"/>
          <p:cNvSpPr>
            <a:spLocks noGrp="1"/>
          </p:cNvSpPr>
          <p:nvPr>
            <p:ph type="ctrTitle"/>
          </p:nvPr>
        </p:nvSpPr>
        <p:spPr>
          <a:xfrm>
            <a:off x="2549989" y="5166421"/>
            <a:ext cx="9566957" cy="883524"/>
          </a:xfrm>
          <a:prstGeom prst="parallelogram">
            <a:avLst>
              <a:gd name="adj" fmla="val 99234"/>
            </a:avLst>
          </a:prstGeom>
          <a:noFill/>
          <a:ln>
            <a:noFill/>
          </a:ln>
        </p:spPr>
        <p:txBody>
          <a:bodyPr spcFirstLastPara="1" wrap="square" lIns="0" tIns="45700" rIns="0" bIns="45700" anchor="t" anchorCtr="0">
            <a:noAutofit/>
          </a:bodyPr>
          <a:lstStyle/>
          <a:p>
            <a:pPr marL="0" lvl="0" indent="0" algn="r" rtl="0">
              <a:lnSpc>
                <a:spcPct val="90000"/>
              </a:lnSpc>
              <a:spcBef>
                <a:spcPts val="0"/>
              </a:spcBef>
              <a:spcAft>
                <a:spcPts val="0"/>
              </a:spcAft>
              <a:buClr>
                <a:schemeClr val="lt1"/>
              </a:buClr>
              <a:buSzPts val="5400"/>
              <a:buFont typeface="Arial"/>
              <a:buNone/>
            </a:pPr>
            <a:r>
              <a:rPr lang="en-US" sz="5400"/>
              <a:t>Timberhut Social Network</a:t>
            </a:r>
            <a:endParaRPr sz="5400"/>
          </a:p>
        </p:txBody>
      </p:sp>
      <p:sp>
        <p:nvSpPr>
          <p:cNvPr id="143" name="Google Shape;143;p14"/>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4" name="Google Shape;144;p14" descr="Mujer corriendo junto a un hombre en bicicleta en un camino de campo"/>
          <p:cNvPicPr preferRelativeResize="0"/>
          <p:nvPr/>
        </p:nvPicPr>
        <p:blipFill rotWithShape="1">
          <a:blip r:embed="rId6">
            <a:alphaModFix/>
          </a:blip>
          <a:srcRect t="21554" b="10667"/>
          <a:stretch/>
        </p:blipFill>
        <p:spPr>
          <a:xfrm>
            <a:off x="1005401" y="-1"/>
            <a:ext cx="10380133" cy="4030679"/>
          </a:xfrm>
          <a:prstGeom prst="rect">
            <a:avLst/>
          </a:prstGeom>
          <a:noFill/>
          <a:ln w="9525" cap="flat" cmpd="sng">
            <a:solidFill>
              <a:schemeClr val="accent6"/>
            </a:solidFill>
            <a:prstDash val="solid"/>
            <a:round/>
            <a:headEnd type="none" w="sm" len="sm"/>
            <a:tailEnd type="none" w="sm" len="sm"/>
          </a:ln>
        </p:spPr>
      </p:pic>
      <p:sp>
        <p:nvSpPr>
          <p:cNvPr id="145" name="Google Shape;145;p14"/>
          <p:cNvSpPr txBox="1"/>
          <p:nvPr/>
        </p:nvSpPr>
        <p:spPr>
          <a:xfrm>
            <a:off x="1648589" y="5007362"/>
            <a:ext cx="311727" cy="43088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200" b="0" i="0" u="none" strike="noStrike" cap="none">
                <a:solidFill>
                  <a:schemeClr val="accent6"/>
                </a:solidFill>
                <a:latin typeface="Noto Sans Symbols"/>
                <a:ea typeface="Noto Sans Symbols"/>
                <a:cs typeface="Noto Sans Symbols"/>
                <a:sym typeface="Noto Sans Symbols"/>
              </a:rPr>
              <a:t>◤</a:t>
            </a:r>
            <a:endParaRPr sz="2200" b="0" i="0" u="none" strike="noStrike" cap="none">
              <a:solidFill>
                <a:schemeClr val="accent6"/>
              </a:solidFill>
              <a:latin typeface="Arial"/>
              <a:ea typeface="Arial"/>
              <a:cs typeface="Arial"/>
              <a:sym typeface="Arial"/>
            </a:endParaRPr>
          </a:p>
        </p:txBody>
      </p:sp>
      <p:sp>
        <p:nvSpPr>
          <p:cNvPr id="146" name="Google Shape;146;p14"/>
          <p:cNvSpPr/>
          <p:nvPr/>
        </p:nvSpPr>
        <p:spPr>
          <a:xfrm>
            <a:off x="11387666" y="-2718"/>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22" descr="Conexiones digitales"/>
          <p:cNvPicPr preferRelativeResize="0"/>
          <p:nvPr/>
        </p:nvPicPr>
        <p:blipFill rotWithShape="1">
          <a:blip r:embed="rId3">
            <a:alphaModFix/>
          </a:blip>
          <a:srcRect l="13265" t="9090" r="3502"/>
          <a:stretch/>
        </p:blipFill>
        <p:spPr>
          <a:xfrm>
            <a:off x="1018902" y="10"/>
            <a:ext cx="11173098" cy="6857990"/>
          </a:xfrm>
          <a:prstGeom prst="rect">
            <a:avLst/>
          </a:prstGeom>
          <a:noFill/>
          <a:ln>
            <a:noFill/>
          </a:ln>
        </p:spPr>
      </p:pic>
      <p:sp>
        <p:nvSpPr>
          <p:cNvPr id="255" name="Google Shape;255;p22"/>
          <p:cNvSpPr txBox="1"/>
          <p:nvPr/>
        </p:nvSpPr>
        <p:spPr>
          <a:xfrm>
            <a:off x="2088351" y="1441628"/>
            <a:ext cx="9119579" cy="2031325"/>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For the API development we used Java with the framework Spring, which created the layers, to receive petitions, send and receive data, processing data, and connection with the database. </a:t>
            </a:r>
            <a:endParaRPr/>
          </a:p>
          <a:p>
            <a:pPr marL="0" marR="0" lvl="0" indent="0" algn="l" rtl="0">
              <a:spcBef>
                <a:spcPts val="0"/>
              </a:spcBef>
              <a:spcAft>
                <a:spcPts val="0"/>
              </a:spcAft>
              <a:buNone/>
            </a:pPr>
            <a:r>
              <a:rPr lang="en-US" sz="1800">
                <a:solidFill>
                  <a:schemeClr val="lt1"/>
                </a:solidFill>
                <a:latin typeface="Arial"/>
                <a:ea typeface="Arial"/>
                <a:cs typeface="Arial"/>
                <a:sym typeface="Arial"/>
              </a:rPr>
              <a:t>The management of database was made with MySQL</a:t>
            </a:r>
            <a:endParaRPr/>
          </a:p>
          <a:p>
            <a:pPr marL="0" marR="0" lvl="0" indent="0" algn="l" rtl="0">
              <a:spcBef>
                <a:spcPts val="0"/>
              </a:spcBef>
              <a:spcAft>
                <a:spcPts val="0"/>
              </a:spcAft>
              <a:buNone/>
            </a:pPr>
            <a:r>
              <a:rPr lang="en-US" sz="1800">
                <a:solidFill>
                  <a:schemeClr val="lt1"/>
                </a:solidFill>
                <a:latin typeface="Arial"/>
                <a:ea typeface="Arial"/>
                <a:cs typeface="Arial"/>
                <a:sym typeface="Arial"/>
              </a:rPr>
              <a:t>Google Cloud service was used to store a photo and get a public URL, which is saved on the database to be shown on the web application.   </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22"/>
          <p:cNvSpPr>
            <a:spLocks noGrp="1"/>
          </p:cNvSpPr>
          <p:nvPr>
            <p:ph type="title"/>
          </p:nvPr>
        </p:nvSpPr>
        <p:spPr>
          <a:xfrm>
            <a:off x="1968279" y="558966"/>
            <a:ext cx="5412235"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Applied Technologies</a:t>
            </a:r>
            <a:endParaRPr sz="3060"/>
          </a:p>
        </p:txBody>
      </p:sp>
      <p:pic>
        <p:nvPicPr>
          <p:cNvPr id="257" name="Google Shape;257;p22"/>
          <p:cNvPicPr preferRelativeResize="0"/>
          <p:nvPr/>
        </p:nvPicPr>
        <p:blipFill rotWithShape="1">
          <a:blip r:embed="rId4">
            <a:alphaModFix/>
          </a:blip>
          <a:srcRect/>
          <a:stretch/>
        </p:blipFill>
        <p:spPr>
          <a:xfrm>
            <a:off x="8002262" y="3688161"/>
            <a:ext cx="2850968" cy="1267097"/>
          </a:xfrm>
          <a:prstGeom prst="rect">
            <a:avLst/>
          </a:prstGeom>
          <a:noFill/>
          <a:ln>
            <a:noFill/>
          </a:ln>
        </p:spPr>
      </p:pic>
      <p:pic>
        <p:nvPicPr>
          <p:cNvPr id="258" name="Google Shape;258;p22"/>
          <p:cNvPicPr preferRelativeResize="0"/>
          <p:nvPr/>
        </p:nvPicPr>
        <p:blipFill rotWithShape="1">
          <a:blip r:embed="rId5">
            <a:alphaModFix/>
          </a:blip>
          <a:srcRect/>
          <a:stretch/>
        </p:blipFill>
        <p:spPr>
          <a:xfrm>
            <a:off x="2217987" y="3688161"/>
            <a:ext cx="2188549" cy="1314078"/>
          </a:xfrm>
          <a:prstGeom prst="rect">
            <a:avLst/>
          </a:prstGeom>
          <a:noFill/>
          <a:ln>
            <a:noFill/>
          </a:ln>
        </p:spPr>
      </p:pic>
      <p:pic>
        <p:nvPicPr>
          <p:cNvPr id="259" name="Google Shape;259;p22"/>
          <p:cNvPicPr preferRelativeResize="0"/>
          <p:nvPr/>
        </p:nvPicPr>
        <p:blipFill rotWithShape="1">
          <a:blip r:embed="rId6">
            <a:alphaModFix/>
          </a:blip>
          <a:srcRect/>
          <a:stretch/>
        </p:blipFill>
        <p:spPr>
          <a:xfrm>
            <a:off x="5496891" y="3688161"/>
            <a:ext cx="1314078" cy="13140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64"/>
        <p:cNvGrpSpPr/>
        <p:nvPr/>
      </p:nvGrpSpPr>
      <p:grpSpPr>
        <a:xfrm>
          <a:off x="0" y="0"/>
          <a:ext cx="0" cy="0"/>
          <a:chOff x="0" y="0"/>
          <a:chExt cx="0" cy="0"/>
        </a:xfrm>
      </p:grpSpPr>
      <p:sp>
        <p:nvSpPr>
          <p:cNvPr id="265" name="Google Shape;265;p23"/>
          <p:cNvSpPr/>
          <p:nvPr/>
        </p:nvSpPr>
        <p:spPr>
          <a:xfrm>
            <a:off x="1524"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23"/>
          <p:cNvSpPr/>
          <p:nvPr/>
        </p:nvSpPr>
        <p:spPr>
          <a:xfrm>
            <a:off x="0" y="0"/>
            <a:ext cx="12189867" cy="685528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67" name="Google Shape;267;p23"/>
          <p:cNvPicPr preferRelativeResize="0"/>
          <p:nvPr/>
        </p:nvPicPr>
        <p:blipFill rotWithShape="1">
          <a:blip r:embed="rId3">
            <a:alphaModFix/>
          </a:blip>
          <a:srcRect/>
          <a:stretch/>
        </p:blipFill>
        <p:spPr>
          <a:xfrm>
            <a:off x="1067" y="0"/>
            <a:ext cx="12189867" cy="6858000"/>
          </a:xfrm>
          <a:prstGeom prst="rect">
            <a:avLst/>
          </a:prstGeom>
          <a:noFill/>
          <a:ln>
            <a:noFill/>
          </a:ln>
        </p:spPr>
      </p:pic>
      <p:sp>
        <p:nvSpPr>
          <p:cNvPr id="268" name="Google Shape;268;p23"/>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23"/>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23"/>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pic>
        <p:nvPicPr>
          <p:cNvPr id="271" name="Google Shape;271;p23" descr="Apretón de manos entre dos personas"/>
          <p:cNvPicPr preferRelativeResize="0"/>
          <p:nvPr/>
        </p:nvPicPr>
        <p:blipFill rotWithShape="1">
          <a:blip r:embed="rId4">
            <a:alphaModFix/>
          </a:blip>
          <a:srcRect/>
          <a:stretch/>
        </p:blipFill>
        <p:spPr>
          <a:xfrm>
            <a:off x="1007760" y="337"/>
            <a:ext cx="11183039" cy="6857325"/>
          </a:xfrm>
          <a:prstGeom prst="rect">
            <a:avLst/>
          </a:prstGeom>
          <a:noFill/>
          <a:ln>
            <a:noFill/>
          </a:ln>
        </p:spPr>
      </p:pic>
      <p:sp>
        <p:nvSpPr>
          <p:cNvPr id="272" name="Google Shape;272;p23" descr="Rectángulo azul"/>
          <p:cNvSpPr/>
          <p:nvPr/>
        </p:nvSpPr>
        <p:spPr>
          <a:xfrm>
            <a:off x="1007625" y="0"/>
            <a:ext cx="11182242"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23"/>
          <p:cNvSpPr txBox="1"/>
          <p:nvPr/>
        </p:nvSpPr>
        <p:spPr>
          <a:xfrm>
            <a:off x="2088351" y="1441628"/>
            <a:ext cx="9119579" cy="3293209"/>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chemeClr val="lt1"/>
                </a:solidFill>
                <a:latin typeface="Arial"/>
                <a:ea typeface="Arial"/>
                <a:cs typeface="Arial"/>
                <a:sym typeface="Arial"/>
              </a:rPr>
              <a:t>By carrying out this project, we can show that there are many creative ways to solve a problem in the society.</a:t>
            </a: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The project arises mainly from the need to promote outdoor activities to the society and for the individuals already involved in outdoor sports, so they  can find new places to explore because many times the information of these activities is not available.</a:t>
            </a:r>
            <a:endParaRPr/>
          </a:p>
          <a:p>
            <a:pPr marL="0" marR="0" lvl="0" indent="0" algn="l" rtl="0">
              <a:spcBef>
                <a:spcPts val="0"/>
              </a:spcBef>
              <a:spcAft>
                <a:spcPts val="0"/>
              </a:spcAft>
              <a:buNone/>
            </a:pPr>
            <a:r>
              <a:rPr lang="en-US" sz="1900">
                <a:solidFill>
                  <a:schemeClr val="lt1"/>
                </a:solidFill>
                <a:latin typeface="Arial"/>
                <a:ea typeface="Arial"/>
                <a:cs typeface="Arial"/>
                <a:sym typeface="Arial"/>
              </a:rPr>
              <a:t>We focus on facilitating the access to this informative content in a quick and attractive way through this project, giving a positive impact in this sector by bringing new stakeholders in this area of opportunity that today has not been widely disseminated and we can be the boost that the outdoor sports area needs.</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23"/>
          <p:cNvSpPr>
            <a:spLocks noGrp="1"/>
          </p:cNvSpPr>
          <p:nvPr>
            <p:ph type="title"/>
          </p:nvPr>
        </p:nvSpPr>
        <p:spPr>
          <a:xfrm>
            <a:off x="1968279" y="558966"/>
            <a:ext cx="456499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Conclusion</a:t>
            </a:r>
            <a:endParaRPr sz="306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0"/>
        <p:cNvGrpSpPr/>
        <p:nvPr/>
      </p:nvGrpSpPr>
      <p:grpSpPr>
        <a:xfrm>
          <a:off x="0" y="0"/>
          <a:ext cx="0" cy="0"/>
          <a:chOff x="0" y="0"/>
          <a:chExt cx="0" cy="0"/>
        </a:xfrm>
      </p:grpSpPr>
      <p:sp>
        <p:nvSpPr>
          <p:cNvPr id="301" name="Google Shape;301;p25"/>
          <p:cNvSpPr/>
          <p:nvPr/>
        </p:nvSpPr>
        <p:spPr>
          <a:xfrm>
            <a:off x="0" y="0"/>
            <a:ext cx="12189867" cy="685528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02" name="Google Shape;302;p25" descr="SKI en pendiente"/>
          <p:cNvPicPr preferRelativeResize="0"/>
          <p:nvPr/>
        </p:nvPicPr>
        <p:blipFill rotWithShape="1">
          <a:blip r:embed="rId4">
            <a:alphaModFix/>
          </a:blip>
          <a:srcRect/>
          <a:stretch/>
        </p:blipFill>
        <p:spPr>
          <a:xfrm flipH="1">
            <a:off x="0" y="0"/>
            <a:ext cx="12192000" cy="6855282"/>
          </a:xfrm>
          <a:prstGeom prst="rect">
            <a:avLst/>
          </a:prstGeom>
          <a:noFill/>
          <a:ln>
            <a:noFill/>
          </a:ln>
        </p:spPr>
      </p:pic>
      <p:pic>
        <p:nvPicPr>
          <p:cNvPr id="303" name="Google Shape;303;p25"/>
          <p:cNvPicPr preferRelativeResize="0"/>
          <p:nvPr/>
        </p:nvPicPr>
        <p:blipFill rotWithShape="1">
          <a:blip r:embed="rId5">
            <a:alphaModFix/>
          </a:blip>
          <a:srcRect/>
          <a:stretch/>
        </p:blipFill>
        <p:spPr>
          <a:xfrm>
            <a:off x="2831794" y="2105202"/>
            <a:ext cx="9360205" cy="4752798"/>
          </a:xfrm>
          <a:prstGeom prst="rect">
            <a:avLst/>
          </a:prstGeom>
          <a:noFill/>
          <a:ln>
            <a:noFill/>
          </a:ln>
        </p:spPr>
      </p:pic>
      <p:pic>
        <p:nvPicPr>
          <p:cNvPr id="304" name="Google Shape;304;p25"/>
          <p:cNvPicPr preferRelativeResize="0"/>
          <p:nvPr/>
        </p:nvPicPr>
        <p:blipFill rotWithShape="1">
          <a:blip r:embed="rId6">
            <a:alphaModFix/>
          </a:blip>
          <a:srcRect/>
          <a:stretch/>
        </p:blipFill>
        <p:spPr>
          <a:xfrm>
            <a:off x="0" y="0"/>
            <a:ext cx="12189867" cy="6858000"/>
          </a:xfrm>
          <a:prstGeom prst="rect">
            <a:avLst/>
          </a:prstGeom>
          <a:noFill/>
          <a:ln>
            <a:noFill/>
          </a:ln>
        </p:spPr>
      </p:pic>
      <p:sp>
        <p:nvSpPr>
          <p:cNvPr id="305" name="Google Shape;305;p25"/>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25"/>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25"/>
          <p:cNvSpPr/>
          <p:nvPr/>
        </p:nvSpPr>
        <p:spPr>
          <a:xfrm>
            <a:off x="1007535" y="0"/>
            <a:ext cx="4431479" cy="6858000"/>
          </a:xfrm>
          <a:prstGeom prst="rect">
            <a:avLst/>
          </a:prstGeom>
          <a:solidFill>
            <a:schemeClr val="dk2">
              <a:alpha val="9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25"/>
          <p:cNvSpPr>
            <a:spLocks noGrp="1"/>
          </p:cNvSpPr>
          <p:nvPr>
            <p:ph type="title"/>
          </p:nvPr>
        </p:nvSpPr>
        <p:spPr>
          <a:xfrm>
            <a:off x="225600" y="755916"/>
            <a:ext cx="5893747" cy="1876011"/>
          </a:xfrm>
          <a:prstGeom prst="parallelogram">
            <a:avLst>
              <a:gd name="adj" fmla="val 102136"/>
            </a:avLst>
          </a:prstGeom>
          <a:solidFill>
            <a:schemeClr val="lt1">
              <a:alpha val="9803"/>
            </a:schemeClr>
          </a:solidFill>
          <a:ln>
            <a:noFill/>
          </a:ln>
        </p:spPr>
        <p:txBody>
          <a:bodyPr spcFirstLastPara="1" wrap="square" lIns="504000" tIns="1080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sz="4000" b="1"/>
              <a:t>Thank you.</a:t>
            </a:r>
            <a:endParaRPr sz="4000" b="1"/>
          </a:p>
        </p:txBody>
      </p:sp>
      <p:sp>
        <p:nvSpPr>
          <p:cNvPr id="309" name="Google Shape;309;p25"/>
          <p:cNvSpPr txBox="1"/>
          <p:nvPr/>
        </p:nvSpPr>
        <p:spPr>
          <a:xfrm>
            <a:off x="1550645"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310" name="Google Shape;310;p25"/>
          <p:cNvSpPr txBox="1">
            <a:spLocks noGrp="1"/>
          </p:cNvSpPr>
          <p:nvPr>
            <p:ph type="body" idx="1"/>
          </p:nvPr>
        </p:nvSpPr>
        <p:spPr>
          <a:xfrm>
            <a:off x="1683893" y="2564811"/>
            <a:ext cx="3777294" cy="3878243"/>
          </a:xfrm>
          <a:prstGeom prst="rect">
            <a:avLst/>
          </a:prstGeom>
          <a:noFill/>
          <a:ln>
            <a:noFill/>
          </a:ln>
        </p:spPr>
        <p:txBody>
          <a:bodyPr spcFirstLastPara="1" wrap="square" lIns="91425" tIns="45700" rIns="91425" bIns="45700" anchor="ctr" anchorCtr="0">
            <a:noAutofit/>
          </a:bodyPr>
          <a:lstStyle/>
          <a:p>
            <a:pPr marL="0" lvl="0" indent="0" algn="l" rtl="0">
              <a:lnSpc>
                <a:spcPct val="120000"/>
              </a:lnSpc>
              <a:spcBef>
                <a:spcPts val="0"/>
              </a:spcBef>
              <a:spcAft>
                <a:spcPts val="0"/>
              </a:spcAft>
              <a:buSzPts val="1620"/>
              <a:buNone/>
            </a:pPr>
            <a:r>
              <a:rPr lang="en-US" sz="1800" b="1"/>
              <a:t>timberhutenterprise@gmail.com</a:t>
            </a:r>
            <a:endParaRPr sz="1800" b="1"/>
          </a:p>
        </p:txBody>
      </p:sp>
      <p:sp>
        <p:nvSpPr>
          <p:cNvPr id="311" name="Google Shape;311;p25"/>
          <p:cNvSpPr/>
          <p:nvPr/>
        </p:nvSpPr>
        <p:spPr>
          <a:xfrm>
            <a:off x="5433755" y="0"/>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24" descr="Apretón de manos entre dos personas"/>
          <p:cNvPicPr preferRelativeResize="0">
            <a:picLocks noGrp="1"/>
          </p:cNvPicPr>
          <p:nvPr>
            <p:ph type="pic" idx="7"/>
          </p:nvPr>
        </p:nvPicPr>
        <p:blipFill rotWithShape="1">
          <a:blip r:embed="rId3">
            <a:alphaModFix/>
          </a:blip>
          <a:srcRect/>
          <a:stretch/>
        </p:blipFill>
        <p:spPr>
          <a:xfrm>
            <a:off x="0" y="337"/>
            <a:ext cx="12190800" cy="6857325"/>
          </a:xfrm>
          <a:prstGeom prst="rect">
            <a:avLst/>
          </a:prstGeom>
          <a:noFill/>
          <a:ln>
            <a:noFill/>
          </a:ln>
        </p:spPr>
      </p:pic>
      <p:sp>
        <p:nvSpPr>
          <p:cNvPr id="281" name="Google Shape;281;p24" descr="Rectángulo azul"/>
          <p:cNvSpPr/>
          <p:nvPr/>
        </p:nvSpPr>
        <p:spPr>
          <a:xfrm>
            <a:off x="47380" y="-25909"/>
            <a:ext cx="121908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lt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24" descr="Óvalo beige"/>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24" descr="Rectángulo azul"/>
          <p:cNvSpPr/>
          <p:nvPr/>
        </p:nvSpPr>
        <p:spPr>
          <a:xfrm>
            <a:off x="0" y="2770632"/>
            <a:ext cx="12192000" cy="131673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24"/>
          <p:cNvSpPr txBox="1">
            <a:spLocks noGrp="1"/>
          </p:cNvSpPr>
          <p:nvPr>
            <p:ph type="sldNum" idx="12"/>
          </p:nvPr>
        </p:nvSpPr>
        <p:spPr>
          <a:xfrm>
            <a:off x="11482699" y="6174902"/>
            <a:ext cx="357116" cy="365125"/>
          </a:xfrm>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287" name="Google Shape;287;p24"/>
          <p:cNvSpPr txBox="1">
            <a:spLocks noGrp="1"/>
          </p:cNvSpPr>
          <p:nvPr>
            <p:ph type="title"/>
          </p:nvPr>
        </p:nvSpPr>
        <p:spPr>
          <a:xfrm>
            <a:off x="824292" y="365125"/>
            <a:ext cx="10515600" cy="1325563"/>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dk1"/>
              </a:buClr>
              <a:buSzPts val="3400"/>
              <a:buFont typeface="Arial"/>
              <a:buNone/>
            </a:pPr>
            <a:r>
              <a:rPr lang="en-US" dirty="0" err="1">
                <a:solidFill>
                  <a:schemeClr val="dk1"/>
                </a:solidFill>
              </a:rPr>
              <a:t>Aquí</a:t>
            </a:r>
            <a:r>
              <a:rPr lang="en-US" dirty="0">
                <a:solidFill>
                  <a:schemeClr val="dk1"/>
                </a:solidFill>
              </a:rPr>
              <a:t> </a:t>
            </a:r>
            <a:r>
              <a:rPr lang="en-US" dirty="0" err="1">
                <a:solidFill>
                  <a:schemeClr val="dk1"/>
                </a:solidFill>
              </a:rPr>
              <a:t>vamos</a:t>
            </a:r>
            <a:r>
              <a:rPr lang="en-US" dirty="0">
                <a:solidFill>
                  <a:schemeClr val="dk1"/>
                </a:solidFill>
              </a:rPr>
              <a:t> </a:t>
            </a:r>
            <a:r>
              <a:rPr lang="en-US" dirty="0" err="1">
                <a:solidFill>
                  <a:schemeClr val="dk1"/>
                </a:solidFill>
              </a:rPr>
              <a:t>pero</a:t>
            </a:r>
            <a:r>
              <a:rPr lang="en-US" dirty="0">
                <a:solidFill>
                  <a:schemeClr val="dk1"/>
                </a:solidFill>
              </a:rPr>
              <a:t> no </a:t>
            </a:r>
            <a:r>
              <a:rPr lang="en-US" dirty="0" err="1">
                <a:solidFill>
                  <a:schemeClr val="dk1"/>
                </a:solidFill>
              </a:rPr>
              <a:t>sé</a:t>
            </a:r>
            <a:r>
              <a:rPr lang="en-US" dirty="0">
                <a:solidFill>
                  <a:schemeClr val="dk1"/>
                </a:solidFill>
              </a:rPr>
              <a:t> </a:t>
            </a:r>
            <a:r>
              <a:rPr lang="en-US" dirty="0" err="1">
                <a:solidFill>
                  <a:schemeClr val="dk1"/>
                </a:solidFill>
              </a:rPr>
              <a:t>si</a:t>
            </a:r>
            <a:r>
              <a:rPr lang="en-US" dirty="0">
                <a:solidFill>
                  <a:schemeClr val="dk1"/>
                </a:solidFill>
              </a:rPr>
              <a:t> </a:t>
            </a:r>
            <a:r>
              <a:rPr lang="en-US" dirty="0" err="1">
                <a:solidFill>
                  <a:schemeClr val="dk1"/>
                </a:solidFill>
              </a:rPr>
              <a:t>olga</a:t>
            </a:r>
            <a:r>
              <a:rPr lang="en-US" dirty="0">
                <a:solidFill>
                  <a:schemeClr val="dk1"/>
                </a:solidFill>
              </a:rPr>
              <a:t> lo </a:t>
            </a:r>
            <a:r>
              <a:rPr lang="en-US" dirty="0" err="1">
                <a:solidFill>
                  <a:schemeClr val="dk1"/>
                </a:solidFill>
              </a:rPr>
              <a:t>pidió</a:t>
            </a:r>
            <a:r>
              <a:rPr lang="en-US" dirty="0">
                <a:solidFill>
                  <a:schemeClr val="dk1"/>
                </a:solidFill>
              </a:rPr>
              <a:t>.</a:t>
            </a:r>
            <a:endParaRPr dirty="0">
              <a:solidFill>
                <a:schemeClr val="dk1"/>
              </a:solidFill>
            </a:endParaRPr>
          </a:p>
        </p:txBody>
      </p:sp>
      <p:sp>
        <p:nvSpPr>
          <p:cNvPr id="291" name="Google Shape;291;p24" descr="Rectángulo beige"/>
          <p:cNvSpPr/>
          <p:nvPr/>
        </p:nvSpPr>
        <p:spPr>
          <a:xfrm>
            <a:off x="941942" y="1332834"/>
            <a:ext cx="2268000" cy="0"/>
          </a:xfrm>
          <a:custGeom>
            <a:avLst/>
            <a:gdLst/>
            <a:ahLst/>
            <a:cxnLst/>
            <a:rect l="l" t="t" r="r" b="b"/>
            <a:pathLst>
              <a:path w="1934210" h="120000" extrusionOk="0">
                <a:moveTo>
                  <a:pt x="0" y="0"/>
                </a:moveTo>
                <a:lnTo>
                  <a:pt x="193360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 name="Google Shape;285;p24" descr="Círculo azul"/>
          <p:cNvSpPr>
            <a:spLocks/>
          </p:cNvSpPr>
          <p:nvPr/>
        </p:nvSpPr>
        <p:spPr>
          <a:xfrm>
            <a:off x="6137377" y="1958385"/>
            <a:ext cx="2843784" cy="284378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 name="Google Shape;290;p24"/>
          <p:cNvSpPr txBox="1">
            <a:spLocks noGrp="1"/>
          </p:cNvSpPr>
          <p:nvPr>
            <p:ph type="body" idx="6"/>
          </p:nvPr>
        </p:nvSpPr>
        <p:spPr>
          <a:xfrm>
            <a:off x="6192749" y="5111969"/>
            <a:ext cx="2700338" cy="73818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dirty="0"/>
              <a:t>Alejandro Barbosa</a:t>
            </a:r>
            <a:endParaRPr dirty="0"/>
          </a:p>
          <a:p>
            <a:pPr marL="0" lvl="0" indent="0" algn="ctr" rtl="0">
              <a:lnSpc>
                <a:spcPct val="100000"/>
              </a:lnSpc>
              <a:spcBef>
                <a:spcPts val="600"/>
              </a:spcBef>
              <a:spcAft>
                <a:spcPts val="0"/>
              </a:spcAft>
              <a:buSzPts val="1440"/>
              <a:buNone/>
            </a:pPr>
            <a:endParaRPr dirty="0"/>
          </a:p>
        </p:txBody>
      </p:sp>
      <p:pic>
        <p:nvPicPr>
          <p:cNvPr id="21" name="Google Shape;293;p24"/>
          <p:cNvPicPr preferRelativeResize="0">
            <a:picLocks noGrp="1"/>
          </p:cNvPicPr>
          <p:nvPr>
            <p:ph type="pic" idx="3"/>
          </p:nvPr>
        </p:nvPicPr>
        <p:blipFill rotWithShape="1">
          <a:blip r:embed="rId4">
            <a:alphaModFix/>
          </a:blip>
          <a:srcRect l="32326" r="11424"/>
          <a:stretch/>
        </p:blipFill>
        <p:spPr>
          <a:xfrm>
            <a:off x="6352261" y="2173269"/>
            <a:ext cx="2414100" cy="2414100"/>
          </a:xfrm>
          <a:prstGeom prst="ellipse">
            <a:avLst/>
          </a:prstGeom>
          <a:noFill/>
          <a:ln>
            <a:noFill/>
          </a:ln>
        </p:spPr>
      </p:pic>
      <p:sp>
        <p:nvSpPr>
          <p:cNvPr id="24" name="Google Shape;285;p24" descr="Círculo azul"/>
          <p:cNvSpPr>
            <a:spLocks/>
          </p:cNvSpPr>
          <p:nvPr/>
        </p:nvSpPr>
        <p:spPr>
          <a:xfrm>
            <a:off x="3072299" y="2078289"/>
            <a:ext cx="2843784" cy="274669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 name="Google Shape;290;p24"/>
          <p:cNvSpPr txBox="1">
            <a:spLocks noGrp="1"/>
          </p:cNvSpPr>
          <p:nvPr>
            <p:ph type="body" idx="6"/>
          </p:nvPr>
        </p:nvSpPr>
        <p:spPr>
          <a:xfrm>
            <a:off x="3189253" y="5109220"/>
            <a:ext cx="2700338" cy="73818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dirty="0" smtClean="0"/>
              <a:t>Elena Chávez</a:t>
            </a:r>
            <a:endParaRPr dirty="0"/>
          </a:p>
          <a:p>
            <a:pPr marL="0" lvl="0" indent="0" algn="ctr" rtl="0">
              <a:lnSpc>
                <a:spcPct val="100000"/>
              </a:lnSpc>
              <a:spcBef>
                <a:spcPts val="600"/>
              </a:spcBef>
              <a:spcAft>
                <a:spcPts val="0"/>
              </a:spcAft>
              <a:buSzPts val="1440"/>
              <a:buNone/>
            </a:pPr>
            <a:endParaRPr dirty="0"/>
          </a:p>
        </p:txBody>
      </p:sp>
      <p:pic>
        <p:nvPicPr>
          <p:cNvPr id="26" name="Google Shape;293;p24"/>
          <p:cNvPicPr preferRelativeResize="0">
            <a:picLocks noGrp="1"/>
          </p:cNvPicPr>
          <p:nvPr>
            <p:ph type="pic" idx="3"/>
          </p:nvPr>
        </p:nvPicPr>
        <p:blipFill>
          <a:blip r:embed="rId5">
            <a:extLst>
              <a:ext uri="{28A0092B-C50C-407E-A947-70E740481C1C}">
                <a14:useLocalDpi xmlns:a14="http://schemas.microsoft.com/office/drawing/2010/main" val="0"/>
              </a:ext>
            </a:extLst>
          </a:blip>
          <a:stretch>
            <a:fillRect/>
          </a:stretch>
        </p:blipFill>
        <p:spPr>
          <a:xfrm>
            <a:off x="3276791" y="2213133"/>
            <a:ext cx="2392216" cy="2426886"/>
          </a:xfrm>
          <a:prstGeom prst="ellipse">
            <a:avLst/>
          </a:prstGeom>
          <a:noFill/>
          <a:ln>
            <a:noFill/>
          </a:ln>
        </p:spPr>
      </p:pic>
      <p:sp>
        <p:nvSpPr>
          <p:cNvPr id="27" name="Google Shape;285;p24" descr="Círculo azul"/>
          <p:cNvSpPr>
            <a:spLocks/>
          </p:cNvSpPr>
          <p:nvPr/>
        </p:nvSpPr>
        <p:spPr>
          <a:xfrm>
            <a:off x="98184" y="2055476"/>
            <a:ext cx="2843784" cy="284378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 name="Google Shape;290;p24"/>
          <p:cNvSpPr txBox="1">
            <a:spLocks noGrp="1"/>
          </p:cNvSpPr>
          <p:nvPr>
            <p:ph type="body" idx="6"/>
          </p:nvPr>
        </p:nvSpPr>
        <p:spPr>
          <a:xfrm>
            <a:off x="186258" y="5108240"/>
            <a:ext cx="2700338" cy="73818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s-MX" dirty="0" smtClean="0"/>
              <a:t>Alonso Hernández</a:t>
            </a:r>
            <a:endParaRPr dirty="0"/>
          </a:p>
          <a:p>
            <a:pPr marL="0" lvl="0" indent="0" algn="ctr" rtl="0">
              <a:lnSpc>
                <a:spcPct val="100000"/>
              </a:lnSpc>
              <a:spcBef>
                <a:spcPts val="600"/>
              </a:spcBef>
              <a:spcAft>
                <a:spcPts val="0"/>
              </a:spcAft>
              <a:buSzPts val="1440"/>
              <a:buNone/>
            </a:pPr>
            <a:endParaRPr dirty="0"/>
          </a:p>
        </p:txBody>
      </p:sp>
      <p:pic>
        <p:nvPicPr>
          <p:cNvPr id="29" name="Google Shape;293;p24"/>
          <p:cNvPicPr preferRelativeResize="0">
            <a:picLocks noGrp="1"/>
          </p:cNvPicPr>
          <p:nvPr>
            <p:ph type="pic" idx="3"/>
          </p:nvPr>
        </p:nvPicPr>
        <p:blipFill>
          <a:blip r:embed="rId6">
            <a:extLst>
              <a:ext uri="{28A0092B-C50C-407E-A947-70E740481C1C}">
                <a14:useLocalDpi xmlns:a14="http://schemas.microsoft.com/office/drawing/2010/main" val="0"/>
              </a:ext>
            </a:extLst>
          </a:blip>
          <a:stretch>
            <a:fillRect/>
          </a:stretch>
        </p:blipFill>
        <p:spPr>
          <a:xfrm>
            <a:off x="313068" y="2270360"/>
            <a:ext cx="2414100" cy="2414100"/>
          </a:xfrm>
          <a:prstGeom prst="ellipse">
            <a:avLst/>
          </a:prstGeom>
          <a:noFill/>
          <a:ln>
            <a:noFill/>
          </a:ln>
        </p:spPr>
      </p:pic>
      <p:sp>
        <p:nvSpPr>
          <p:cNvPr id="33" name="Google Shape;285;p24" descr="Círculo azul"/>
          <p:cNvSpPr>
            <a:spLocks/>
          </p:cNvSpPr>
          <p:nvPr/>
        </p:nvSpPr>
        <p:spPr>
          <a:xfrm>
            <a:off x="9149865" y="1977943"/>
            <a:ext cx="2843784" cy="284378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 name="Google Shape;290;p24"/>
          <p:cNvSpPr txBox="1">
            <a:spLocks noGrp="1"/>
          </p:cNvSpPr>
          <p:nvPr>
            <p:ph type="body" idx="6"/>
          </p:nvPr>
        </p:nvSpPr>
        <p:spPr>
          <a:xfrm>
            <a:off x="9205237" y="5131527"/>
            <a:ext cx="2700338" cy="73818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s-MX" dirty="0" smtClean="0"/>
              <a:t>Omar Saucedo</a:t>
            </a:r>
            <a:endParaRPr dirty="0"/>
          </a:p>
          <a:p>
            <a:pPr marL="0" lvl="0" indent="0" algn="ctr" rtl="0">
              <a:lnSpc>
                <a:spcPct val="100000"/>
              </a:lnSpc>
              <a:spcBef>
                <a:spcPts val="600"/>
              </a:spcBef>
              <a:spcAft>
                <a:spcPts val="0"/>
              </a:spcAft>
              <a:buSzPts val="1440"/>
              <a:buNone/>
            </a:pPr>
            <a:endParaRPr dirty="0"/>
          </a:p>
        </p:txBody>
      </p:sp>
      <p:pic>
        <p:nvPicPr>
          <p:cNvPr id="35" name="Google Shape;293;p24"/>
          <p:cNvPicPr preferRelativeResize="0">
            <a:picLocks noGrp="1"/>
          </p:cNvPicPr>
          <p:nvPr>
            <p:ph type="pic" idx="3"/>
          </p:nvPr>
        </p:nvPicPr>
        <p:blipFill>
          <a:blip r:embed="rId7">
            <a:extLst>
              <a:ext uri="{28A0092B-C50C-407E-A947-70E740481C1C}">
                <a14:useLocalDpi xmlns:a14="http://schemas.microsoft.com/office/drawing/2010/main" val="0"/>
              </a:ext>
            </a:extLst>
          </a:blip>
          <a:stretch>
            <a:fillRect/>
          </a:stretch>
        </p:blipFill>
        <p:spPr>
          <a:xfrm>
            <a:off x="9369204" y="2213132"/>
            <a:ext cx="2392216" cy="2426886"/>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1"/>
        <p:cNvGrpSpPr/>
        <p:nvPr/>
      </p:nvGrpSpPr>
      <p:grpSpPr>
        <a:xfrm>
          <a:off x="0" y="0"/>
          <a:ext cx="0" cy="0"/>
          <a:chOff x="0" y="0"/>
          <a:chExt cx="0" cy="0"/>
        </a:xfrm>
      </p:grpSpPr>
      <p:sp>
        <p:nvSpPr>
          <p:cNvPr id="152" name="Google Shape;152;p15"/>
          <p:cNvSpPr/>
          <p:nvPr/>
        </p:nvSpPr>
        <p:spPr>
          <a:xfrm>
            <a:off x="1524"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3" name="Google Shape;153;p15"/>
          <p:cNvSpPr/>
          <p:nvPr/>
        </p:nvSpPr>
        <p:spPr>
          <a:xfrm>
            <a:off x="0" y="0"/>
            <a:ext cx="12189867" cy="685528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4" name="Google Shape;154;p15"/>
          <p:cNvPicPr preferRelativeResize="0"/>
          <p:nvPr/>
        </p:nvPicPr>
        <p:blipFill rotWithShape="1">
          <a:blip r:embed="rId3">
            <a:alphaModFix/>
          </a:blip>
          <a:srcRect/>
          <a:stretch/>
        </p:blipFill>
        <p:spPr>
          <a:xfrm>
            <a:off x="1067" y="0"/>
            <a:ext cx="12189867" cy="6858000"/>
          </a:xfrm>
          <a:prstGeom prst="rect">
            <a:avLst/>
          </a:prstGeom>
          <a:noFill/>
          <a:ln>
            <a:noFill/>
          </a:ln>
        </p:spPr>
      </p:pic>
      <p:sp>
        <p:nvSpPr>
          <p:cNvPr id="155" name="Google Shape;155;p15"/>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6" name="Google Shape;156;p15"/>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7" name="Google Shape;157;p15"/>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0" i="0" u="none" strike="noStrike" cap="none">
                <a:solidFill>
                  <a:schemeClr val="accent6"/>
                </a:solidFill>
                <a:latin typeface="Noto Sans Symbols"/>
                <a:ea typeface="Noto Sans Symbols"/>
                <a:cs typeface="Noto Sans Symbols"/>
                <a:sym typeface="Noto Sans Symbols"/>
              </a:rPr>
              <a:t>◤</a:t>
            </a:r>
            <a:endParaRPr sz="1000" b="0" i="0" u="none" strike="noStrike" cap="none">
              <a:solidFill>
                <a:schemeClr val="accent6"/>
              </a:solidFill>
              <a:latin typeface="Arial"/>
              <a:ea typeface="Arial"/>
              <a:cs typeface="Arial"/>
              <a:sym typeface="Arial"/>
            </a:endParaRPr>
          </a:p>
        </p:txBody>
      </p:sp>
      <p:pic>
        <p:nvPicPr>
          <p:cNvPr id="158" name="Google Shape;158;p15"/>
          <p:cNvPicPr preferRelativeResize="0"/>
          <p:nvPr/>
        </p:nvPicPr>
        <p:blipFill rotWithShape="1">
          <a:blip r:embed="rId4">
            <a:alphaModFix/>
          </a:blip>
          <a:srcRect/>
          <a:stretch/>
        </p:blipFill>
        <p:spPr>
          <a:xfrm>
            <a:off x="1007761" y="287629"/>
            <a:ext cx="11182106" cy="6299253"/>
          </a:xfrm>
          <a:prstGeom prst="rect">
            <a:avLst/>
          </a:prstGeom>
          <a:blipFill rotWithShape="1">
            <a:blip r:embed="rId5">
              <a:alphaModFix/>
            </a:blip>
            <a:stretch>
              <a:fillRect/>
            </a:stretch>
          </a:blipFill>
          <a:ln>
            <a:noFill/>
          </a:ln>
          <a:effectLst>
            <a:outerShdw blurRad="50800" dist="50800" dir="5400000" algn="ctr" rotWithShape="0">
              <a:srgbClr val="000000">
                <a:alpha val="63921"/>
              </a:srgbClr>
            </a:outerShdw>
          </a:effectLst>
        </p:spPr>
      </p:pic>
      <p:grpSp>
        <p:nvGrpSpPr>
          <p:cNvPr id="159" name="Google Shape;159;p15"/>
          <p:cNvGrpSpPr/>
          <p:nvPr/>
        </p:nvGrpSpPr>
        <p:grpSpPr>
          <a:xfrm>
            <a:off x="4213175" y="4589618"/>
            <a:ext cx="4869931" cy="1453798"/>
            <a:chOff x="2124823" y="235612"/>
            <a:chExt cx="4869931" cy="1453798"/>
          </a:xfrm>
        </p:grpSpPr>
        <p:sp>
          <p:nvSpPr>
            <p:cNvPr id="160" name="Google Shape;160;p15"/>
            <p:cNvSpPr/>
            <p:nvPr/>
          </p:nvSpPr>
          <p:spPr>
            <a:xfrm>
              <a:off x="2524594" y="235612"/>
              <a:ext cx="654169" cy="654169"/>
            </a:xfrm>
            <a:prstGeom prst="ellipse">
              <a:avLst/>
            </a:prstGeom>
            <a:blipFill rotWithShape="1">
              <a:blip r:embed="rId6">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2124823" y="1107926"/>
              <a:ext cx="1453710" cy="5814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txBox="1"/>
            <p:nvPr/>
          </p:nvSpPr>
          <p:spPr>
            <a:xfrm>
              <a:off x="2124823" y="1107926"/>
              <a:ext cx="1453710" cy="58148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Swimming</a:t>
              </a:r>
              <a:endParaRPr sz="1800" b="0" i="0" u="none" strike="noStrike" cap="none">
                <a:solidFill>
                  <a:schemeClr val="lt1"/>
                </a:solidFill>
                <a:latin typeface="Arial"/>
                <a:ea typeface="Arial"/>
                <a:cs typeface="Arial"/>
                <a:sym typeface="Arial"/>
              </a:endParaRPr>
            </a:p>
          </p:txBody>
        </p:sp>
        <p:sp>
          <p:nvSpPr>
            <p:cNvPr id="163" name="Google Shape;163;p15"/>
            <p:cNvSpPr/>
            <p:nvPr/>
          </p:nvSpPr>
          <p:spPr>
            <a:xfrm>
              <a:off x="4232704" y="235612"/>
              <a:ext cx="654169" cy="654169"/>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3832934" y="1107926"/>
              <a:ext cx="1453710" cy="5814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txBox="1"/>
            <p:nvPr/>
          </p:nvSpPr>
          <p:spPr>
            <a:xfrm>
              <a:off x="3832934" y="1107926"/>
              <a:ext cx="1453710" cy="58148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Tennis</a:t>
              </a:r>
              <a:endParaRPr sz="1800" b="0" i="0" u="none" strike="noStrike" cap="none">
                <a:solidFill>
                  <a:schemeClr val="lt1"/>
                </a:solidFill>
                <a:latin typeface="Arial"/>
                <a:ea typeface="Arial"/>
                <a:cs typeface="Arial"/>
                <a:sym typeface="Arial"/>
              </a:endParaRPr>
            </a:p>
          </p:txBody>
        </p:sp>
        <p:sp>
          <p:nvSpPr>
            <p:cNvPr id="166" name="Google Shape;166;p15"/>
            <p:cNvSpPr/>
            <p:nvPr/>
          </p:nvSpPr>
          <p:spPr>
            <a:xfrm>
              <a:off x="5940814" y="235612"/>
              <a:ext cx="654169" cy="654169"/>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5541044" y="1107926"/>
              <a:ext cx="1453710" cy="5814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txBox="1"/>
            <p:nvPr/>
          </p:nvSpPr>
          <p:spPr>
            <a:xfrm>
              <a:off x="5541044" y="1107926"/>
              <a:ext cx="1453710" cy="58148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Gym</a:t>
              </a:r>
              <a:endParaRPr sz="1800" b="0" i="0" u="none" strike="noStrike" cap="none">
                <a:solidFill>
                  <a:schemeClr val="lt1"/>
                </a:solidFill>
                <a:latin typeface="Arial"/>
                <a:ea typeface="Arial"/>
                <a:cs typeface="Arial"/>
                <a:sym typeface="Arial"/>
              </a:endParaRPr>
            </a:p>
          </p:txBody>
        </p:sp>
      </p:grpSp>
      <p:sp>
        <p:nvSpPr>
          <p:cNvPr id="169" name="Google Shape;169;p15"/>
          <p:cNvSpPr txBox="1"/>
          <p:nvPr/>
        </p:nvSpPr>
        <p:spPr>
          <a:xfrm>
            <a:off x="2088352" y="1746428"/>
            <a:ext cx="9119579" cy="2139047"/>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900" b="0" i="0" u="none" strike="noStrike" cap="none">
                <a:solidFill>
                  <a:schemeClr val="lt1"/>
                </a:solidFill>
                <a:latin typeface="Arial"/>
                <a:ea typeface="Arial"/>
                <a:cs typeface="Arial"/>
                <a:sym typeface="Arial"/>
              </a:rPr>
              <a:t>Nowadays we have solutions to almost any daily problems, we can order anything within a click, we can see streaming content everywhere, but we have forgotten one of the main needs humans, which is stay healthy by physical activity.</a:t>
            </a:r>
            <a:endParaRPr/>
          </a:p>
          <a:p>
            <a:pPr marL="0" marR="0" lvl="0" indent="0" algn="l" rtl="0">
              <a:spcBef>
                <a:spcPts val="0"/>
              </a:spcBef>
              <a:spcAft>
                <a:spcPts val="0"/>
              </a:spcAft>
              <a:buNone/>
            </a:pP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Right now we have many options for physical activities as the typical sports, gyms, etc. But there's a field within sports that there's no diffusion, these are the Outdoor sports or Outdoor recreation</a:t>
            </a:r>
            <a:endParaRPr sz="1900">
              <a:solidFill>
                <a:schemeClr val="lt1"/>
              </a:solidFill>
              <a:latin typeface="Arial"/>
              <a:ea typeface="Arial"/>
              <a:cs typeface="Arial"/>
              <a:sym typeface="Arial"/>
            </a:endParaRPr>
          </a:p>
        </p:txBody>
      </p:sp>
      <p:sp>
        <p:nvSpPr>
          <p:cNvPr id="170" name="Google Shape;170;p15"/>
          <p:cNvSpPr>
            <a:spLocks noGrp="1"/>
          </p:cNvSpPr>
          <p:nvPr>
            <p:ph type="title"/>
          </p:nvPr>
        </p:nvSpPr>
        <p:spPr>
          <a:xfrm>
            <a:off x="1968279" y="558966"/>
            <a:ext cx="456499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Why Timberhut?</a:t>
            </a:r>
            <a:endParaRPr sz="306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5"/>
        <p:cNvGrpSpPr/>
        <p:nvPr/>
      </p:nvGrpSpPr>
      <p:grpSpPr>
        <a:xfrm>
          <a:off x="0" y="0"/>
          <a:ext cx="0" cy="0"/>
          <a:chOff x="0" y="0"/>
          <a:chExt cx="0" cy="0"/>
        </a:xfrm>
      </p:grpSpPr>
      <p:sp>
        <p:nvSpPr>
          <p:cNvPr id="176" name="Google Shape;176;p16"/>
          <p:cNvSpPr/>
          <p:nvPr/>
        </p:nvSpPr>
        <p:spPr>
          <a:xfrm>
            <a:off x="1524"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16"/>
          <p:cNvSpPr/>
          <p:nvPr/>
        </p:nvSpPr>
        <p:spPr>
          <a:xfrm>
            <a:off x="0" y="0"/>
            <a:ext cx="12189867" cy="685528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78" name="Google Shape;178;p16"/>
          <p:cNvPicPr preferRelativeResize="0"/>
          <p:nvPr/>
        </p:nvPicPr>
        <p:blipFill rotWithShape="1">
          <a:blip r:embed="rId3">
            <a:alphaModFix/>
          </a:blip>
          <a:srcRect/>
          <a:stretch/>
        </p:blipFill>
        <p:spPr>
          <a:xfrm>
            <a:off x="1067" y="0"/>
            <a:ext cx="12189867" cy="6858000"/>
          </a:xfrm>
          <a:prstGeom prst="rect">
            <a:avLst/>
          </a:prstGeom>
          <a:noFill/>
          <a:ln>
            <a:noFill/>
          </a:ln>
        </p:spPr>
      </p:pic>
      <p:sp>
        <p:nvSpPr>
          <p:cNvPr id="179" name="Google Shape;179;p16"/>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16"/>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16"/>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pic>
        <p:nvPicPr>
          <p:cNvPr id="182" name="Google Shape;182;p16"/>
          <p:cNvPicPr preferRelativeResize="0"/>
          <p:nvPr/>
        </p:nvPicPr>
        <p:blipFill rotWithShape="1">
          <a:blip r:embed="rId4">
            <a:alphaModFix/>
          </a:blip>
          <a:srcRect/>
          <a:stretch/>
        </p:blipFill>
        <p:spPr>
          <a:xfrm>
            <a:off x="1007761" y="287629"/>
            <a:ext cx="11182106" cy="6299253"/>
          </a:xfrm>
          <a:prstGeom prst="rect">
            <a:avLst/>
          </a:prstGeom>
          <a:blipFill rotWithShape="1">
            <a:blip r:embed="rId5">
              <a:alphaModFix/>
            </a:blip>
            <a:stretch>
              <a:fillRect/>
            </a:stretch>
          </a:blipFill>
          <a:ln>
            <a:noFill/>
          </a:ln>
          <a:effectLst>
            <a:outerShdw blurRad="50800" dist="50800" dir="5400000" algn="ctr" rotWithShape="0">
              <a:srgbClr val="000000">
                <a:alpha val="63921"/>
              </a:srgbClr>
            </a:outerShdw>
          </a:effectLst>
        </p:spPr>
      </p:pic>
      <p:sp>
        <p:nvSpPr>
          <p:cNvPr id="183" name="Google Shape;183;p16"/>
          <p:cNvSpPr txBox="1"/>
          <p:nvPr/>
        </p:nvSpPr>
        <p:spPr>
          <a:xfrm>
            <a:off x="2088351" y="1441628"/>
            <a:ext cx="9119579" cy="4170372"/>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chemeClr val="lt1"/>
                </a:solidFill>
                <a:latin typeface="Arial"/>
                <a:ea typeface="Arial"/>
                <a:cs typeface="Arial"/>
                <a:sym typeface="Arial"/>
              </a:rPr>
              <a:t>There's a field within sports that there's no diffusion, these are the Outdoor sports or Outdoor recreation, this section of sports is actually really important because besides that they have many goods as being fit, they offer you exclusive benefits as:</a:t>
            </a:r>
            <a:endParaRPr/>
          </a:p>
          <a:p>
            <a:pPr marL="285750" marR="0" lvl="0" indent="-165100" algn="l" rtl="0">
              <a:spcBef>
                <a:spcPts val="0"/>
              </a:spcBef>
              <a:spcAft>
                <a:spcPts val="0"/>
              </a:spcAft>
              <a:buClr>
                <a:schemeClr val="lt1"/>
              </a:buClr>
              <a:buSzPts val="1900"/>
              <a:buFont typeface="Arial"/>
              <a:buNone/>
            </a:pPr>
            <a:endParaRPr sz="19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900"/>
              <a:buFont typeface="Arial"/>
              <a:buChar char="•"/>
            </a:pPr>
            <a:r>
              <a:rPr lang="en-US" sz="1900">
                <a:solidFill>
                  <a:schemeClr val="lt1"/>
                </a:solidFill>
                <a:latin typeface="Arial"/>
                <a:ea typeface="Arial"/>
                <a:cs typeface="Arial"/>
                <a:sym typeface="Arial"/>
              </a:rPr>
              <a:t> being in contact with nature (flora and fauna)</a:t>
            </a:r>
            <a:endParaRPr/>
          </a:p>
          <a:p>
            <a:pPr marL="285750" marR="0" lvl="0" indent="-165100" algn="l" rtl="0">
              <a:spcBef>
                <a:spcPts val="0"/>
              </a:spcBef>
              <a:spcAft>
                <a:spcPts val="0"/>
              </a:spcAft>
              <a:buClr>
                <a:schemeClr val="lt1"/>
              </a:buClr>
              <a:buSzPts val="1900"/>
              <a:buFont typeface="Arial"/>
              <a:buNone/>
            </a:pPr>
            <a:endParaRPr sz="19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900"/>
              <a:buFont typeface="Arial"/>
              <a:buChar char="•"/>
            </a:pPr>
            <a:r>
              <a:rPr lang="en-US" sz="1900">
                <a:solidFill>
                  <a:schemeClr val="lt1"/>
                </a:solidFill>
                <a:latin typeface="Arial"/>
                <a:ea typeface="Arial"/>
                <a:cs typeface="Arial"/>
                <a:sym typeface="Arial"/>
              </a:rPr>
              <a:t> make community with other people</a:t>
            </a:r>
            <a:endParaRPr/>
          </a:p>
          <a:p>
            <a:pPr marL="285750" marR="0" lvl="0" indent="-165100" algn="l" rtl="0">
              <a:spcBef>
                <a:spcPts val="0"/>
              </a:spcBef>
              <a:spcAft>
                <a:spcPts val="0"/>
              </a:spcAft>
              <a:buClr>
                <a:schemeClr val="lt1"/>
              </a:buClr>
              <a:buSzPts val="1900"/>
              <a:buFont typeface="Arial"/>
              <a:buNone/>
            </a:pPr>
            <a:endParaRPr sz="19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900"/>
              <a:buFont typeface="Arial"/>
              <a:buChar char="•"/>
            </a:pPr>
            <a:r>
              <a:rPr lang="en-US" sz="1900">
                <a:solidFill>
                  <a:schemeClr val="lt1"/>
                </a:solidFill>
                <a:latin typeface="Arial"/>
                <a:ea typeface="Arial"/>
                <a:cs typeface="Arial"/>
                <a:sym typeface="Arial"/>
              </a:rPr>
              <a:t>nature's conscience and  ecological responsibility</a:t>
            </a:r>
            <a:endParaRPr/>
          </a:p>
          <a:p>
            <a:pPr marL="285750" marR="0" lvl="0" indent="-165100" algn="l" rtl="0">
              <a:spcBef>
                <a:spcPts val="0"/>
              </a:spcBef>
              <a:spcAft>
                <a:spcPts val="0"/>
              </a:spcAft>
              <a:buClr>
                <a:schemeClr val="lt1"/>
              </a:buClr>
              <a:buSzPts val="1900"/>
              <a:buFont typeface="Arial"/>
              <a:buNone/>
            </a:pPr>
            <a:endParaRPr sz="19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900"/>
              <a:buFont typeface="Arial"/>
              <a:buChar char="•"/>
            </a:pPr>
            <a:r>
              <a:rPr lang="en-US" sz="1900">
                <a:solidFill>
                  <a:schemeClr val="lt1"/>
                </a:solidFill>
                <a:latin typeface="Arial"/>
                <a:ea typeface="Arial"/>
                <a:cs typeface="Arial"/>
                <a:sym typeface="Arial"/>
              </a:rPr>
              <a:t>they challenge you not only physical but mentally too because of the constant changing environment</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16"/>
          <p:cNvSpPr>
            <a:spLocks noGrp="1"/>
          </p:cNvSpPr>
          <p:nvPr>
            <p:ph type="title"/>
          </p:nvPr>
        </p:nvSpPr>
        <p:spPr>
          <a:xfrm>
            <a:off x="1968279" y="558966"/>
            <a:ext cx="456499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Why Timberhut?</a:t>
            </a:r>
            <a:endParaRPr sz="306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9"/>
        <p:cNvGrpSpPr/>
        <p:nvPr/>
      </p:nvGrpSpPr>
      <p:grpSpPr>
        <a:xfrm>
          <a:off x="0" y="0"/>
          <a:ext cx="0" cy="0"/>
          <a:chOff x="0" y="0"/>
          <a:chExt cx="0" cy="0"/>
        </a:xfrm>
      </p:grpSpPr>
      <p:sp>
        <p:nvSpPr>
          <p:cNvPr id="190" name="Google Shape;190;p17"/>
          <p:cNvSpPr/>
          <p:nvPr/>
        </p:nvSpPr>
        <p:spPr>
          <a:xfrm>
            <a:off x="1524"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17"/>
          <p:cNvSpPr/>
          <p:nvPr/>
        </p:nvSpPr>
        <p:spPr>
          <a:xfrm>
            <a:off x="0" y="0"/>
            <a:ext cx="12189867" cy="685528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2" name="Google Shape;192;p17"/>
          <p:cNvPicPr preferRelativeResize="0"/>
          <p:nvPr/>
        </p:nvPicPr>
        <p:blipFill rotWithShape="1">
          <a:blip r:embed="rId3">
            <a:alphaModFix/>
          </a:blip>
          <a:srcRect/>
          <a:stretch/>
        </p:blipFill>
        <p:spPr>
          <a:xfrm>
            <a:off x="1067" y="0"/>
            <a:ext cx="12189867" cy="6858000"/>
          </a:xfrm>
          <a:prstGeom prst="rect">
            <a:avLst/>
          </a:prstGeom>
          <a:noFill/>
          <a:ln>
            <a:noFill/>
          </a:ln>
        </p:spPr>
      </p:pic>
      <p:sp>
        <p:nvSpPr>
          <p:cNvPr id="193" name="Google Shape;193;p17"/>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17"/>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17"/>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pic>
        <p:nvPicPr>
          <p:cNvPr id="196" name="Google Shape;196;p17"/>
          <p:cNvPicPr preferRelativeResize="0"/>
          <p:nvPr/>
        </p:nvPicPr>
        <p:blipFill rotWithShape="1">
          <a:blip r:embed="rId4">
            <a:alphaModFix/>
          </a:blip>
          <a:srcRect/>
          <a:stretch/>
        </p:blipFill>
        <p:spPr>
          <a:xfrm>
            <a:off x="1007761" y="287629"/>
            <a:ext cx="11182106" cy="6299253"/>
          </a:xfrm>
          <a:prstGeom prst="rect">
            <a:avLst/>
          </a:prstGeom>
          <a:blipFill rotWithShape="1">
            <a:blip r:embed="rId5">
              <a:alphaModFix/>
            </a:blip>
            <a:stretch>
              <a:fillRect/>
            </a:stretch>
          </a:blipFill>
          <a:ln>
            <a:noFill/>
          </a:ln>
          <a:effectLst>
            <a:outerShdw blurRad="50800" dist="50800" dir="5400000" algn="ctr" rotWithShape="0">
              <a:srgbClr val="000000">
                <a:alpha val="63921"/>
              </a:srgbClr>
            </a:outerShdw>
          </a:effectLst>
        </p:spPr>
      </p:pic>
      <p:sp>
        <p:nvSpPr>
          <p:cNvPr id="197" name="Google Shape;197;p17"/>
          <p:cNvSpPr txBox="1"/>
          <p:nvPr/>
        </p:nvSpPr>
        <p:spPr>
          <a:xfrm>
            <a:off x="2088351" y="1441628"/>
            <a:ext cx="9119579" cy="2215991"/>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You get vitamin D which is really important for our bodies</a:t>
            </a:r>
            <a:endParaRPr/>
          </a:p>
          <a:p>
            <a:pPr marL="285750" marR="0" lvl="0" indent="-158750" algn="l" rtl="0">
              <a:spcBef>
                <a:spcPts val="0"/>
              </a:spcBef>
              <a:spcAft>
                <a:spcPts val="0"/>
              </a:spcAft>
              <a:buClr>
                <a:schemeClr val="lt1"/>
              </a:buClr>
              <a:buSzPts val="2000"/>
              <a:buFont typeface="Arial"/>
              <a:buNone/>
            </a:pPr>
            <a:endParaRPr sz="20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Possibility to maintain our forests and green areas with government collaboration (natural reserves)</a:t>
            </a:r>
            <a:endParaRPr/>
          </a:p>
          <a:p>
            <a:pPr marL="285750" marR="0" lvl="0" indent="-158750" algn="l" rtl="0">
              <a:spcBef>
                <a:spcPts val="0"/>
              </a:spcBef>
              <a:spcAft>
                <a:spcPts val="0"/>
              </a:spcAft>
              <a:buClr>
                <a:schemeClr val="lt1"/>
              </a:buClr>
              <a:buSzPts val="2000"/>
              <a:buFont typeface="Arial"/>
              <a:buNone/>
            </a:pPr>
            <a:endParaRPr sz="20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2000"/>
              <a:buFont typeface="Arial"/>
              <a:buChar char="•"/>
            </a:pPr>
            <a:r>
              <a:rPr lang="en-US" sz="2000" b="1" u="sng">
                <a:solidFill>
                  <a:schemeClr val="lt1"/>
                </a:solidFill>
                <a:latin typeface="Arial"/>
                <a:ea typeface="Arial"/>
                <a:cs typeface="Arial"/>
                <a:sym typeface="Arial"/>
              </a:rPr>
              <a:t>You don't need a membership</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17"/>
          <p:cNvSpPr>
            <a:spLocks noGrp="1"/>
          </p:cNvSpPr>
          <p:nvPr>
            <p:ph type="title"/>
          </p:nvPr>
        </p:nvSpPr>
        <p:spPr>
          <a:xfrm>
            <a:off x="1968279" y="558966"/>
            <a:ext cx="456499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Why Timberhut?</a:t>
            </a:r>
            <a:endParaRPr sz="306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alpha val="69803"/>
          </a:schemeClr>
        </a:solidFill>
        <a:effectLst/>
      </p:bgPr>
    </p:bg>
    <p:spTree>
      <p:nvGrpSpPr>
        <p:cNvPr id="1" name="Shape 203"/>
        <p:cNvGrpSpPr/>
        <p:nvPr/>
      </p:nvGrpSpPr>
      <p:grpSpPr>
        <a:xfrm>
          <a:off x="0" y="0"/>
          <a:ext cx="0" cy="0"/>
          <a:chOff x="0" y="0"/>
          <a:chExt cx="0" cy="0"/>
        </a:xfrm>
      </p:grpSpPr>
      <p:sp>
        <p:nvSpPr>
          <p:cNvPr id="204" name="Google Shape;204;p18"/>
          <p:cNvSpPr/>
          <p:nvPr/>
        </p:nvSpPr>
        <p:spPr>
          <a:xfrm>
            <a:off x="1524" y="0"/>
            <a:ext cx="12188952" cy="6858000"/>
          </a:xfrm>
          <a:prstGeom prst="rect">
            <a:avLst/>
          </a:prstGeom>
          <a:solidFill>
            <a:schemeClr val="dk2">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18"/>
          <p:cNvSpPr/>
          <p:nvPr/>
        </p:nvSpPr>
        <p:spPr>
          <a:xfrm>
            <a:off x="0" y="0"/>
            <a:ext cx="12189867" cy="6855282"/>
          </a:xfrm>
          <a:prstGeom prst="rect">
            <a:avLst/>
          </a:prstGeom>
          <a:solidFill>
            <a:schemeClr val="dk2">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6" name="Google Shape;206;p18"/>
          <p:cNvPicPr preferRelativeResize="0"/>
          <p:nvPr/>
        </p:nvPicPr>
        <p:blipFill rotWithShape="1">
          <a:blip r:embed="rId3">
            <a:alphaModFix/>
          </a:blip>
          <a:srcRect/>
          <a:stretch/>
        </p:blipFill>
        <p:spPr>
          <a:xfrm>
            <a:off x="1067" y="0"/>
            <a:ext cx="12189867" cy="6858000"/>
          </a:xfrm>
          <a:prstGeom prst="rect">
            <a:avLst/>
          </a:prstGeom>
          <a:noFill/>
          <a:ln>
            <a:noFill/>
          </a:ln>
        </p:spPr>
      </p:pic>
      <p:sp>
        <p:nvSpPr>
          <p:cNvPr id="207" name="Google Shape;207;p18"/>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18" descr="Rectángulo azul"/>
          <p:cNvSpPr/>
          <p:nvPr/>
        </p:nvSpPr>
        <p:spPr>
          <a:xfrm>
            <a:off x="1007760" y="0"/>
            <a:ext cx="11184239" cy="6858000"/>
          </a:xfrm>
          <a:prstGeom prst="rect">
            <a:avLst/>
          </a:prstGeom>
          <a:blipFill rotWithShape="1">
            <a:blip r:embed="rId4">
              <a:alphaModFix/>
            </a:blip>
            <a:stretch>
              <a:fillRect l="-11" r="-10"/>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18"/>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18"/>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211" name="Google Shape;211;p18" descr="Personas con documentos"/>
          <p:cNvSpPr/>
          <p:nvPr/>
        </p:nvSpPr>
        <p:spPr>
          <a:xfrm>
            <a:off x="1007760" y="0"/>
            <a:ext cx="1118424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18"/>
          <p:cNvSpPr txBox="1"/>
          <p:nvPr/>
        </p:nvSpPr>
        <p:spPr>
          <a:xfrm>
            <a:off x="2088351" y="1441628"/>
            <a:ext cx="9119579" cy="3000821"/>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chemeClr val="lt1"/>
                </a:solidFill>
                <a:latin typeface="Arial"/>
                <a:ea typeface="Arial"/>
                <a:cs typeface="Arial"/>
                <a:sym typeface="Arial"/>
              </a:rPr>
              <a:t>The main reason to develop this project is to make a positive impact to our community by being the bridge between outdoors sports and people, all with a responsible approach and always promoting good values and healthy habits.</a:t>
            </a:r>
            <a:endParaRPr/>
          </a:p>
          <a:p>
            <a:pPr marL="0" marR="0" lvl="0" indent="0" algn="l" rtl="0">
              <a:spcBef>
                <a:spcPts val="0"/>
              </a:spcBef>
              <a:spcAft>
                <a:spcPts val="0"/>
              </a:spcAft>
              <a:buNone/>
            </a:pP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Be the impulse that the growing Outdoors business area needs by making sponsorships and business covenants with the existing enterprises in the field.</a:t>
            </a:r>
            <a:endParaRPr/>
          </a:p>
          <a:p>
            <a:pPr marL="0" marR="0" lvl="0" indent="0" algn="l" rtl="0">
              <a:spcBef>
                <a:spcPts val="0"/>
              </a:spcBef>
              <a:spcAft>
                <a:spcPts val="0"/>
              </a:spcAft>
              <a:buNone/>
            </a:pP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We are not here to be a competitor, but to be the cluster of a growing and </a:t>
            </a: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successful area as Outdoors is.</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18"/>
          <p:cNvSpPr>
            <a:spLocks noGrp="1"/>
          </p:cNvSpPr>
          <p:nvPr>
            <p:ph type="title"/>
          </p:nvPr>
        </p:nvSpPr>
        <p:spPr>
          <a:xfrm>
            <a:off x="1968279" y="558966"/>
            <a:ext cx="456499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Objective</a:t>
            </a:r>
            <a:endParaRPr sz="306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8"/>
        <p:cNvGrpSpPr/>
        <p:nvPr/>
      </p:nvGrpSpPr>
      <p:grpSpPr>
        <a:xfrm>
          <a:off x="0" y="0"/>
          <a:ext cx="0" cy="0"/>
          <a:chOff x="0" y="0"/>
          <a:chExt cx="0" cy="0"/>
        </a:xfrm>
      </p:grpSpPr>
      <p:sp>
        <p:nvSpPr>
          <p:cNvPr id="219" name="Google Shape;219;p19"/>
          <p:cNvSpPr/>
          <p:nvPr/>
        </p:nvSpPr>
        <p:spPr>
          <a:xfrm>
            <a:off x="1524"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19"/>
          <p:cNvSpPr/>
          <p:nvPr/>
        </p:nvSpPr>
        <p:spPr>
          <a:xfrm>
            <a:off x="0" y="0"/>
            <a:ext cx="12189867" cy="685528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1" name="Google Shape;221;p19"/>
          <p:cNvPicPr preferRelativeResize="0"/>
          <p:nvPr/>
        </p:nvPicPr>
        <p:blipFill rotWithShape="1">
          <a:blip r:embed="rId3">
            <a:alphaModFix/>
          </a:blip>
          <a:srcRect/>
          <a:stretch/>
        </p:blipFill>
        <p:spPr>
          <a:xfrm>
            <a:off x="1067" y="0"/>
            <a:ext cx="12189867" cy="6858000"/>
          </a:xfrm>
          <a:prstGeom prst="rect">
            <a:avLst/>
          </a:prstGeom>
          <a:noFill/>
          <a:ln>
            <a:noFill/>
          </a:ln>
        </p:spPr>
      </p:pic>
      <p:sp>
        <p:nvSpPr>
          <p:cNvPr id="222" name="Google Shape;222;p19"/>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19"/>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19"/>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pic>
        <p:nvPicPr>
          <p:cNvPr id="225" name="Google Shape;225;p19"/>
          <p:cNvPicPr preferRelativeResize="0"/>
          <p:nvPr/>
        </p:nvPicPr>
        <p:blipFill rotWithShape="1">
          <a:blip r:embed="rId4">
            <a:alphaModFix/>
          </a:blip>
          <a:srcRect/>
          <a:stretch/>
        </p:blipFill>
        <p:spPr>
          <a:xfrm>
            <a:off x="1007760" y="-2718"/>
            <a:ext cx="11184239" cy="6849841"/>
          </a:xfrm>
          <a:prstGeom prst="rect">
            <a:avLst/>
          </a:prstGeom>
          <a:blipFill rotWithShape="1">
            <a:blip r:embed="rId5">
              <a:alphaModFix/>
            </a:blip>
            <a:stretch>
              <a:fillRect/>
            </a:stretch>
          </a:blipFill>
          <a:ln>
            <a:noFill/>
          </a:ln>
          <a:effectLst>
            <a:outerShdw blurRad="50800" dist="50800" dir="5400000" algn="ctr" rotWithShape="0">
              <a:srgbClr val="000000">
                <a:alpha val="63921"/>
              </a:srgbClr>
            </a:outerShdw>
          </a:effectLst>
        </p:spPr>
      </p:pic>
      <p:sp>
        <p:nvSpPr>
          <p:cNvPr id="226" name="Google Shape;226;p19"/>
          <p:cNvSpPr txBox="1"/>
          <p:nvPr/>
        </p:nvSpPr>
        <p:spPr>
          <a:xfrm>
            <a:off x="2088351" y="1441628"/>
            <a:ext cx="9119579" cy="3000821"/>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chemeClr val="lt1"/>
                </a:solidFill>
                <a:latin typeface="Arial"/>
                <a:ea typeface="Arial"/>
                <a:cs typeface="Arial"/>
                <a:sym typeface="Arial"/>
              </a:rPr>
              <a:t>The main reason to develop this project is to make a positive impact to our community by being the bridge between outdoors sports and people, all with a responsible approach and always promoting good values and healthy habits.</a:t>
            </a:r>
            <a:endParaRPr/>
          </a:p>
          <a:p>
            <a:pPr marL="0" marR="0" lvl="0" indent="0" algn="l" rtl="0">
              <a:spcBef>
                <a:spcPts val="0"/>
              </a:spcBef>
              <a:spcAft>
                <a:spcPts val="0"/>
              </a:spcAft>
              <a:buNone/>
            </a:pP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Be the impulse that the growing Outdoors business area needs by making sponsorships and business covenants with the existing enterprises in the field.</a:t>
            </a:r>
            <a:endParaRPr/>
          </a:p>
          <a:p>
            <a:pPr marL="0" marR="0" lvl="0" indent="0" algn="l" rtl="0">
              <a:spcBef>
                <a:spcPts val="0"/>
              </a:spcBef>
              <a:spcAft>
                <a:spcPts val="0"/>
              </a:spcAft>
              <a:buNone/>
            </a:pP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We are not here to be a competitor, but to be the cluster of a growing and </a:t>
            </a: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successful area as Outdoors is.</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19"/>
          <p:cNvSpPr>
            <a:spLocks noGrp="1"/>
          </p:cNvSpPr>
          <p:nvPr>
            <p:ph type="title"/>
          </p:nvPr>
        </p:nvSpPr>
        <p:spPr>
          <a:xfrm>
            <a:off x="1968279" y="558966"/>
            <a:ext cx="456499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Objective</a:t>
            </a:r>
            <a:endParaRPr sz="306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0"/>
          <p:cNvPicPr preferRelativeResize="0"/>
          <p:nvPr/>
        </p:nvPicPr>
        <p:blipFill rotWithShape="1">
          <a:blip r:embed="rId3">
            <a:alphaModFix/>
          </a:blip>
          <a:srcRect/>
          <a:stretch/>
        </p:blipFill>
        <p:spPr>
          <a:xfrm>
            <a:off x="1007760" y="-2718"/>
            <a:ext cx="11184239" cy="6849841"/>
          </a:xfrm>
          <a:prstGeom prst="rect">
            <a:avLst/>
          </a:prstGeom>
          <a:blipFill rotWithShape="1">
            <a:blip r:embed="rId4">
              <a:alphaModFix/>
            </a:blip>
            <a:stretch>
              <a:fillRect/>
            </a:stretch>
          </a:blipFill>
          <a:ln>
            <a:noFill/>
          </a:ln>
          <a:effectLst>
            <a:outerShdw blurRad="50800" dist="50800" dir="5400000" algn="ctr" rotWithShape="0">
              <a:srgbClr val="000000">
                <a:alpha val="63921"/>
              </a:srgbClr>
            </a:outerShdw>
          </a:effectLst>
        </p:spPr>
      </p:pic>
      <p:sp>
        <p:nvSpPr>
          <p:cNvPr id="234" name="Google Shape;234;p20"/>
          <p:cNvSpPr txBox="1"/>
          <p:nvPr/>
        </p:nvSpPr>
        <p:spPr>
          <a:xfrm>
            <a:off x="2088351" y="1441628"/>
            <a:ext cx="9119579" cy="2877711"/>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800">
                <a:solidFill>
                  <a:schemeClr val="lt1"/>
                </a:solidFill>
                <a:latin typeface="Arial"/>
                <a:ea typeface="Arial"/>
                <a:cs typeface="Arial"/>
                <a:sym typeface="Arial"/>
              </a:rPr>
              <a:t>This Project is a social network in which it is intended that fans of outdoor sports can share their experiences about their preferred on the social network, in which they can share photos, tips, experiences and the location of the destination they are visiting.</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US" sz="1800">
                <a:solidFill>
                  <a:schemeClr val="lt1"/>
                </a:solidFill>
                <a:latin typeface="Arial"/>
                <a:ea typeface="Arial"/>
                <a:cs typeface="Arial"/>
                <a:sym typeface="Arial"/>
              </a:rPr>
              <a:t>Nowadays we see that outdoor sports is a sector which it is not being given much attention and in which we see potential business that will grow and which we want to be part of.</a:t>
            </a: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US" sz="1800">
                <a:solidFill>
                  <a:schemeClr val="lt1"/>
                </a:solidFill>
                <a:latin typeface="Arial"/>
                <a:ea typeface="Arial"/>
                <a:cs typeface="Arial"/>
                <a:sym typeface="Arial"/>
              </a:rPr>
              <a:t/>
            </a:r>
            <a:br>
              <a:rPr lang="en-US" sz="1800">
                <a:solidFill>
                  <a:schemeClr val="lt1"/>
                </a:solidFill>
                <a:latin typeface="Arial"/>
                <a:ea typeface="Arial"/>
                <a:cs typeface="Arial"/>
                <a:sym typeface="Arial"/>
              </a:rPr>
            </a:br>
            <a:endParaRPr sz="1800">
              <a:solidFill>
                <a:schemeClr val="lt1"/>
              </a:solidFill>
              <a:latin typeface="Arial"/>
              <a:ea typeface="Arial"/>
              <a:cs typeface="Arial"/>
              <a:sym typeface="Arial"/>
            </a:endParaRPr>
          </a:p>
        </p:txBody>
      </p:sp>
      <p:sp>
        <p:nvSpPr>
          <p:cNvPr id="235" name="Google Shape;235;p20"/>
          <p:cNvSpPr>
            <a:spLocks noGrp="1"/>
          </p:cNvSpPr>
          <p:nvPr>
            <p:ph type="title"/>
          </p:nvPr>
        </p:nvSpPr>
        <p:spPr>
          <a:xfrm>
            <a:off x="1968278" y="558966"/>
            <a:ext cx="549367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What is Timberhut? </a:t>
            </a:r>
            <a:endParaRPr sz="306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1" descr="Conexiones digitales"/>
          <p:cNvPicPr preferRelativeResize="0"/>
          <p:nvPr/>
        </p:nvPicPr>
        <p:blipFill rotWithShape="1">
          <a:blip r:embed="rId3">
            <a:alphaModFix/>
          </a:blip>
          <a:srcRect l="13265" t="9090" r="3502"/>
          <a:stretch/>
        </p:blipFill>
        <p:spPr>
          <a:xfrm>
            <a:off x="1018902" y="10"/>
            <a:ext cx="11173098" cy="6857990"/>
          </a:xfrm>
          <a:prstGeom prst="rect">
            <a:avLst/>
          </a:prstGeom>
          <a:noFill/>
          <a:ln>
            <a:noFill/>
          </a:ln>
        </p:spPr>
      </p:pic>
      <p:sp>
        <p:nvSpPr>
          <p:cNvPr id="242" name="Google Shape;242;p21"/>
          <p:cNvSpPr txBox="1"/>
          <p:nvPr/>
        </p:nvSpPr>
        <p:spPr>
          <a:xfrm>
            <a:off x="2088351" y="1441628"/>
            <a:ext cx="9119579" cy="2308324"/>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Our project has a Rest architecture, we made a Rest API and we consume data with a web application.</a:t>
            </a:r>
            <a:endParaRPr/>
          </a:p>
          <a:p>
            <a:pPr marL="0" marR="0" lvl="0" indent="0" algn="l" rtl="0">
              <a:spcBef>
                <a:spcPts val="0"/>
              </a:spcBef>
              <a:spcAft>
                <a:spcPts val="0"/>
              </a:spcAft>
              <a:buNone/>
            </a:pPr>
            <a:r>
              <a:rPr lang="en-US" sz="1800">
                <a:solidFill>
                  <a:schemeClr val="lt1"/>
                </a:solidFill>
                <a:latin typeface="Arial"/>
                <a:ea typeface="Arial"/>
                <a:cs typeface="Arial"/>
                <a:sym typeface="Arial"/>
              </a:rPr>
              <a:t>In the web application, we used HTML, CSS, Javascript and Bootstrap library. </a:t>
            </a:r>
            <a:endParaRPr/>
          </a:p>
          <a:p>
            <a:pPr marL="0" marR="0" lvl="0" indent="0" algn="l" rtl="0">
              <a:spcBef>
                <a:spcPts val="0"/>
              </a:spcBef>
              <a:spcAft>
                <a:spcPts val="0"/>
              </a:spcAft>
              <a:buNone/>
            </a:pPr>
            <a:r>
              <a:rPr lang="en-US" sz="1800">
                <a:solidFill>
                  <a:schemeClr val="lt1"/>
                </a:solidFill>
                <a:latin typeface="Arial"/>
                <a:ea typeface="Arial"/>
                <a:cs typeface="Arial"/>
                <a:sym typeface="Arial"/>
              </a:rPr>
              <a:t>Server communication was made via HTTP petitions with the API, we used AJAX and Fetch, the last one to send files to the server, like a photo from the user.</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For the API development we used Java with the framework Spring, which created the layers, to receive petitions, send and receive data, processing data, and connection with the database. </a:t>
            </a:r>
            <a:endParaRPr/>
          </a:p>
        </p:txBody>
      </p:sp>
      <p:sp>
        <p:nvSpPr>
          <p:cNvPr id="243" name="Google Shape;243;p21"/>
          <p:cNvSpPr>
            <a:spLocks noGrp="1"/>
          </p:cNvSpPr>
          <p:nvPr>
            <p:ph type="title"/>
          </p:nvPr>
        </p:nvSpPr>
        <p:spPr>
          <a:xfrm>
            <a:off x="1968279" y="558966"/>
            <a:ext cx="5412235"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Applied Technologies</a:t>
            </a:r>
            <a:endParaRPr sz="3060"/>
          </a:p>
        </p:txBody>
      </p:sp>
      <p:pic>
        <p:nvPicPr>
          <p:cNvPr id="244" name="Google Shape;244;p21"/>
          <p:cNvPicPr preferRelativeResize="0"/>
          <p:nvPr/>
        </p:nvPicPr>
        <p:blipFill rotWithShape="1">
          <a:blip r:embed="rId4">
            <a:alphaModFix/>
          </a:blip>
          <a:srcRect/>
          <a:stretch/>
        </p:blipFill>
        <p:spPr>
          <a:xfrm>
            <a:off x="2088351" y="3893137"/>
            <a:ext cx="2110822" cy="1308403"/>
          </a:xfrm>
          <a:prstGeom prst="rect">
            <a:avLst/>
          </a:prstGeom>
          <a:noFill/>
          <a:ln>
            <a:noFill/>
          </a:ln>
        </p:spPr>
      </p:pic>
      <p:pic>
        <p:nvPicPr>
          <p:cNvPr id="245" name="Google Shape;245;p21"/>
          <p:cNvPicPr preferRelativeResize="0"/>
          <p:nvPr/>
        </p:nvPicPr>
        <p:blipFill rotWithShape="1">
          <a:blip r:embed="rId5">
            <a:alphaModFix/>
          </a:blip>
          <a:srcRect/>
          <a:stretch/>
        </p:blipFill>
        <p:spPr>
          <a:xfrm>
            <a:off x="4859382" y="3936849"/>
            <a:ext cx="2612573" cy="1314554"/>
          </a:xfrm>
          <a:prstGeom prst="rect">
            <a:avLst/>
          </a:prstGeom>
          <a:noFill/>
          <a:ln>
            <a:noFill/>
          </a:ln>
        </p:spPr>
      </p:pic>
      <p:pic>
        <p:nvPicPr>
          <p:cNvPr id="246" name="Google Shape;246;p21"/>
          <p:cNvPicPr preferRelativeResize="0"/>
          <p:nvPr/>
        </p:nvPicPr>
        <p:blipFill rotWithShape="1">
          <a:blip r:embed="rId6">
            <a:alphaModFix/>
          </a:blip>
          <a:srcRect/>
          <a:stretch/>
        </p:blipFill>
        <p:spPr>
          <a:xfrm>
            <a:off x="8219249" y="3936849"/>
            <a:ext cx="2326050" cy="1308403"/>
          </a:xfrm>
          <a:prstGeom prst="rect">
            <a:avLst/>
          </a:prstGeom>
          <a:noFill/>
          <a:ln>
            <a:noFill/>
          </a:ln>
        </p:spPr>
      </p:pic>
      <p:pic>
        <p:nvPicPr>
          <p:cNvPr id="247" name="Google Shape;247;p21"/>
          <p:cNvPicPr preferRelativeResize="0"/>
          <p:nvPr/>
        </p:nvPicPr>
        <p:blipFill rotWithShape="1">
          <a:blip r:embed="rId7">
            <a:alphaModFix/>
          </a:blip>
          <a:srcRect/>
          <a:stretch/>
        </p:blipFill>
        <p:spPr>
          <a:xfrm>
            <a:off x="2621279" y="5438300"/>
            <a:ext cx="2612573" cy="1254036"/>
          </a:xfrm>
          <a:prstGeom prst="rect">
            <a:avLst/>
          </a:prstGeom>
          <a:noFill/>
          <a:ln>
            <a:noFill/>
          </a:ln>
        </p:spPr>
      </p:pic>
      <p:pic>
        <p:nvPicPr>
          <p:cNvPr id="248" name="Google Shape;248;p21"/>
          <p:cNvPicPr preferRelativeResize="0"/>
          <p:nvPr/>
        </p:nvPicPr>
        <p:blipFill rotWithShape="1">
          <a:blip r:embed="rId8">
            <a:alphaModFix/>
          </a:blip>
          <a:srcRect/>
          <a:stretch/>
        </p:blipFill>
        <p:spPr>
          <a:xfrm>
            <a:off x="6965151" y="5431769"/>
            <a:ext cx="2647328" cy="1267097"/>
          </a:xfrm>
          <a:prstGeom prst="rect">
            <a:avLst/>
          </a:prstGeom>
          <a:noFill/>
          <a:ln>
            <a:noFill/>
          </a:ln>
        </p:spPr>
      </p:pic>
    </p:spTree>
  </p:cSld>
  <p:clrMapOvr>
    <a:masterClrMapping/>
  </p:clrMapOvr>
</p:sld>
</file>

<file path=ppt/theme/theme1.xml><?xml version="1.0" encoding="utf-8"?>
<a:theme xmlns:a="http://schemas.openxmlformats.org/drawingml/2006/main" name="Madison">
  <a:themeElements>
    <a:clrScheme name="Madison">
      <a:dk1>
        <a:srgbClr val="000000"/>
      </a:dk1>
      <a:lt1>
        <a:srgbClr val="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834</Words>
  <Application>Microsoft Office PowerPoint</Application>
  <PresentationFormat>Panorámica</PresentationFormat>
  <Paragraphs>84</Paragraphs>
  <Slides>12</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Noto Sans Symbols</vt:lpstr>
      <vt:lpstr>Madison</vt:lpstr>
      <vt:lpstr>Timberhut Social Network</vt:lpstr>
      <vt:lpstr>Aquí vamos pero no sé si olga lo pidió.</vt:lpstr>
      <vt:lpstr>Why Timberhut?</vt:lpstr>
      <vt:lpstr>Why Timberhut?</vt:lpstr>
      <vt:lpstr>Why Timberhut?</vt:lpstr>
      <vt:lpstr>Objective</vt:lpstr>
      <vt:lpstr>Objective</vt:lpstr>
      <vt:lpstr>What is Timberhut? </vt:lpstr>
      <vt:lpstr>Applied Technologies</vt:lpstr>
      <vt:lpstr>Applied Technologies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Timberhut Social Network</dc:title>
  <cp:lastModifiedBy>Omar Hernández</cp:lastModifiedBy>
  <cp:revision>3</cp:revision>
  <dcterms:modified xsi:type="dcterms:W3CDTF">2020-04-16T10:35:50Z</dcterms:modified>
</cp:coreProperties>
</file>